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7" r:id="rId3"/>
    <p:sldId id="261" r:id="rId4"/>
    <p:sldId id="257" r:id="rId5"/>
    <p:sldId id="290" r:id="rId6"/>
    <p:sldId id="281" r:id="rId7"/>
    <p:sldId id="271" r:id="rId8"/>
    <p:sldId id="284" r:id="rId9"/>
    <p:sldId id="277" r:id="rId10"/>
    <p:sldId id="258" r:id="rId11"/>
    <p:sldId id="288" r:id="rId12"/>
    <p:sldId id="276" r:id="rId13"/>
    <p:sldId id="279" r:id="rId14"/>
    <p:sldId id="280" r:id="rId15"/>
    <p:sldId id="274" r:id="rId16"/>
    <p:sldId id="275" r:id="rId17"/>
    <p:sldId id="283" r:id="rId18"/>
    <p:sldId id="282" r:id="rId19"/>
    <p:sldId id="278" r:id="rId20"/>
    <p:sldId id="269" r:id="rId21"/>
    <p:sldId id="285" r:id="rId22"/>
    <p:sldId id="286" r:id="rId23"/>
    <p:sldId id="262" r:id="rId24"/>
    <p:sldId id="263" r:id="rId25"/>
    <p:sldId id="264" r:id="rId26"/>
    <p:sldId id="265" r:id="rId27"/>
    <p:sldId id="266" r:id="rId28"/>
    <p:sldId id="267" r:id="rId29"/>
    <p:sldId id="268" r:id="rId30"/>
    <p:sldId id="259" r:id="rId31"/>
    <p:sldId id="260" r:id="rId32"/>
    <p:sldId id="289" r:id="rId33"/>
    <p:sldId id="27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32" autoAdjust="0"/>
  </p:normalViewPr>
  <p:slideViewPr>
    <p:cSldViewPr snapToGrid="0">
      <p:cViewPr varScale="1">
        <p:scale>
          <a:sx n="116" d="100"/>
          <a:sy n="116" d="100"/>
        </p:scale>
        <p:origin x="39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23466-1D15-468D-A7A4-0F06CCC647A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53640FA-AAD7-4062-829B-DC9D5BCEACBE}">
      <dgm:prSet/>
      <dgm:spPr/>
      <dgm:t>
        <a:bodyPr/>
        <a:lstStyle/>
        <a:p>
          <a:r>
            <a:rPr lang="en-AU"/>
            <a:t>AN ABORIGINAL HUMANIST AND AGENT OF CHANGE PERSPECTIVE</a:t>
          </a:r>
          <a:endParaRPr lang="en-US"/>
        </a:p>
      </dgm:t>
    </dgm:pt>
    <dgm:pt modelId="{6A1783BC-31CC-47E1-AFB5-17CCEB55AFEB}" type="parTrans" cxnId="{A23EBAA7-315A-4EA7-AD6A-5B5C41BF91DB}">
      <dgm:prSet/>
      <dgm:spPr/>
      <dgm:t>
        <a:bodyPr/>
        <a:lstStyle/>
        <a:p>
          <a:endParaRPr lang="en-US"/>
        </a:p>
      </dgm:t>
    </dgm:pt>
    <dgm:pt modelId="{D179B866-051D-4AB1-880E-8F6C95A15DBF}" type="sibTrans" cxnId="{A23EBAA7-315A-4EA7-AD6A-5B5C41BF91DB}">
      <dgm:prSet/>
      <dgm:spPr/>
      <dgm:t>
        <a:bodyPr/>
        <a:lstStyle/>
        <a:p>
          <a:endParaRPr lang="en-US"/>
        </a:p>
      </dgm:t>
    </dgm:pt>
    <dgm:pt modelId="{50722526-86CB-438E-9513-9886C5201223}">
      <dgm:prSet/>
      <dgm:spPr/>
      <dgm:t>
        <a:bodyPr/>
        <a:lstStyle/>
        <a:p>
          <a:r>
            <a:rPr lang="en-AU" dirty="0"/>
            <a:t>I am going to have a yarn with you all about what I’ve learned as core principles of practice from my over 50 year life span as an Aboriginal person and my 30 year career as a social worker, an agent of change. The main principles of practice I will focus on are: courage, compassion, competent care and culturally safe practice.</a:t>
          </a:r>
          <a:endParaRPr lang="en-US" dirty="0"/>
        </a:p>
      </dgm:t>
    </dgm:pt>
    <dgm:pt modelId="{A684330B-16F6-4F04-B98F-05F47212012F}" type="parTrans" cxnId="{9E6F70F5-C42D-4665-BE18-E7FAB30D67D9}">
      <dgm:prSet/>
      <dgm:spPr/>
      <dgm:t>
        <a:bodyPr/>
        <a:lstStyle/>
        <a:p>
          <a:endParaRPr lang="en-US"/>
        </a:p>
      </dgm:t>
    </dgm:pt>
    <dgm:pt modelId="{61A4096B-B4D1-4B2F-8D63-F58395A36BB4}" type="sibTrans" cxnId="{9E6F70F5-C42D-4665-BE18-E7FAB30D67D9}">
      <dgm:prSet/>
      <dgm:spPr/>
      <dgm:t>
        <a:bodyPr/>
        <a:lstStyle/>
        <a:p>
          <a:endParaRPr lang="en-US"/>
        </a:p>
      </dgm:t>
    </dgm:pt>
    <dgm:pt modelId="{468621FB-5AF5-475F-80EE-2C8C54DF40CC}" type="pres">
      <dgm:prSet presAssocID="{AA923466-1D15-468D-A7A4-0F06CCC647A9}" presName="vert0" presStyleCnt="0">
        <dgm:presLayoutVars>
          <dgm:dir/>
          <dgm:animOne val="branch"/>
          <dgm:animLvl val="lvl"/>
        </dgm:presLayoutVars>
      </dgm:prSet>
      <dgm:spPr/>
      <dgm:t>
        <a:bodyPr/>
        <a:lstStyle/>
        <a:p>
          <a:endParaRPr lang="en-AU"/>
        </a:p>
      </dgm:t>
    </dgm:pt>
    <dgm:pt modelId="{FFE1BFBA-AE52-4773-903B-4B6F0ADF68A1}" type="pres">
      <dgm:prSet presAssocID="{553640FA-AAD7-4062-829B-DC9D5BCEACBE}" presName="thickLine" presStyleLbl="alignNode1" presStyleIdx="0" presStyleCnt="2"/>
      <dgm:spPr/>
    </dgm:pt>
    <dgm:pt modelId="{192EBA37-CC6B-487A-AC41-64722D5844E2}" type="pres">
      <dgm:prSet presAssocID="{553640FA-AAD7-4062-829B-DC9D5BCEACBE}" presName="horz1" presStyleCnt="0"/>
      <dgm:spPr/>
    </dgm:pt>
    <dgm:pt modelId="{A8BEE059-407A-4D72-84B9-02CBC3FC9CD0}" type="pres">
      <dgm:prSet presAssocID="{553640FA-AAD7-4062-829B-DC9D5BCEACBE}" presName="tx1" presStyleLbl="revTx" presStyleIdx="0" presStyleCnt="2"/>
      <dgm:spPr/>
      <dgm:t>
        <a:bodyPr/>
        <a:lstStyle/>
        <a:p>
          <a:endParaRPr lang="en-AU"/>
        </a:p>
      </dgm:t>
    </dgm:pt>
    <dgm:pt modelId="{1DB00D5D-BF91-474B-87D6-8A6006A176EB}" type="pres">
      <dgm:prSet presAssocID="{553640FA-AAD7-4062-829B-DC9D5BCEACBE}" presName="vert1" presStyleCnt="0"/>
      <dgm:spPr/>
    </dgm:pt>
    <dgm:pt modelId="{4D71488A-A607-429E-A7F0-E4EF7CF1498F}" type="pres">
      <dgm:prSet presAssocID="{50722526-86CB-438E-9513-9886C5201223}" presName="thickLine" presStyleLbl="alignNode1" presStyleIdx="1" presStyleCnt="2"/>
      <dgm:spPr/>
    </dgm:pt>
    <dgm:pt modelId="{F69F834F-A48C-48EC-BD59-B1E22862C0B1}" type="pres">
      <dgm:prSet presAssocID="{50722526-86CB-438E-9513-9886C5201223}" presName="horz1" presStyleCnt="0"/>
      <dgm:spPr/>
    </dgm:pt>
    <dgm:pt modelId="{2E93A943-00BE-448B-BC5F-56108A50762C}" type="pres">
      <dgm:prSet presAssocID="{50722526-86CB-438E-9513-9886C5201223}" presName="tx1" presStyleLbl="revTx" presStyleIdx="1" presStyleCnt="2"/>
      <dgm:spPr/>
      <dgm:t>
        <a:bodyPr/>
        <a:lstStyle/>
        <a:p>
          <a:endParaRPr lang="en-AU"/>
        </a:p>
      </dgm:t>
    </dgm:pt>
    <dgm:pt modelId="{D9BCBD7D-3EFF-4CDC-88F8-070BD98CE087}" type="pres">
      <dgm:prSet presAssocID="{50722526-86CB-438E-9513-9886C5201223}" presName="vert1" presStyleCnt="0"/>
      <dgm:spPr/>
    </dgm:pt>
  </dgm:ptLst>
  <dgm:cxnLst>
    <dgm:cxn modelId="{C4754FA2-E6D6-45CD-92F9-26D7417B7B98}" type="presOf" srcId="{50722526-86CB-438E-9513-9886C5201223}" destId="{2E93A943-00BE-448B-BC5F-56108A50762C}" srcOrd="0" destOrd="0" presId="urn:microsoft.com/office/officeart/2008/layout/LinedList"/>
    <dgm:cxn modelId="{699CEB9A-9A79-47B3-9478-D3B20F0F4F53}" type="presOf" srcId="{AA923466-1D15-468D-A7A4-0F06CCC647A9}" destId="{468621FB-5AF5-475F-80EE-2C8C54DF40CC}" srcOrd="0" destOrd="0" presId="urn:microsoft.com/office/officeart/2008/layout/LinedList"/>
    <dgm:cxn modelId="{37D2811E-88EC-4A3E-BD5F-836B8BA1E9B9}" type="presOf" srcId="{553640FA-AAD7-4062-829B-DC9D5BCEACBE}" destId="{A8BEE059-407A-4D72-84B9-02CBC3FC9CD0}" srcOrd="0" destOrd="0" presId="urn:microsoft.com/office/officeart/2008/layout/LinedList"/>
    <dgm:cxn modelId="{9E6F70F5-C42D-4665-BE18-E7FAB30D67D9}" srcId="{AA923466-1D15-468D-A7A4-0F06CCC647A9}" destId="{50722526-86CB-438E-9513-9886C5201223}" srcOrd="1" destOrd="0" parTransId="{A684330B-16F6-4F04-B98F-05F47212012F}" sibTransId="{61A4096B-B4D1-4B2F-8D63-F58395A36BB4}"/>
    <dgm:cxn modelId="{A23EBAA7-315A-4EA7-AD6A-5B5C41BF91DB}" srcId="{AA923466-1D15-468D-A7A4-0F06CCC647A9}" destId="{553640FA-AAD7-4062-829B-DC9D5BCEACBE}" srcOrd="0" destOrd="0" parTransId="{6A1783BC-31CC-47E1-AFB5-17CCEB55AFEB}" sibTransId="{D179B866-051D-4AB1-880E-8F6C95A15DBF}"/>
    <dgm:cxn modelId="{293766C9-08B7-48BD-9AB2-334E25FF6F53}" type="presParOf" srcId="{468621FB-5AF5-475F-80EE-2C8C54DF40CC}" destId="{FFE1BFBA-AE52-4773-903B-4B6F0ADF68A1}" srcOrd="0" destOrd="0" presId="urn:microsoft.com/office/officeart/2008/layout/LinedList"/>
    <dgm:cxn modelId="{99D44C42-A217-46DE-A451-B499C0D40508}" type="presParOf" srcId="{468621FB-5AF5-475F-80EE-2C8C54DF40CC}" destId="{192EBA37-CC6B-487A-AC41-64722D5844E2}" srcOrd="1" destOrd="0" presId="urn:microsoft.com/office/officeart/2008/layout/LinedList"/>
    <dgm:cxn modelId="{CC6A6D56-1958-4F5F-8435-5A8C54AE3F08}" type="presParOf" srcId="{192EBA37-CC6B-487A-AC41-64722D5844E2}" destId="{A8BEE059-407A-4D72-84B9-02CBC3FC9CD0}" srcOrd="0" destOrd="0" presId="urn:microsoft.com/office/officeart/2008/layout/LinedList"/>
    <dgm:cxn modelId="{4BA8746F-DB01-45A3-9DBD-6907626C2701}" type="presParOf" srcId="{192EBA37-CC6B-487A-AC41-64722D5844E2}" destId="{1DB00D5D-BF91-474B-87D6-8A6006A176EB}" srcOrd="1" destOrd="0" presId="urn:microsoft.com/office/officeart/2008/layout/LinedList"/>
    <dgm:cxn modelId="{03DACD13-3357-4A64-99AA-91BB77EFC191}" type="presParOf" srcId="{468621FB-5AF5-475F-80EE-2C8C54DF40CC}" destId="{4D71488A-A607-429E-A7F0-E4EF7CF1498F}" srcOrd="2" destOrd="0" presId="urn:microsoft.com/office/officeart/2008/layout/LinedList"/>
    <dgm:cxn modelId="{BD6D9D34-C4CA-499C-A380-5787D42F9B80}" type="presParOf" srcId="{468621FB-5AF5-475F-80EE-2C8C54DF40CC}" destId="{F69F834F-A48C-48EC-BD59-B1E22862C0B1}" srcOrd="3" destOrd="0" presId="urn:microsoft.com/office/officeart/2008/layout/LinedList"/>
    <dgm:cxn modelId="{F66F649A-1DC0-4C28-AA13-EC8355CBB4A1}" type="presParOf" srcId="{F69F834F-A48C-48EC-BD59-B1E22862C0B1}" destId="{2E93A943-00BE-448B-BC5F-56108A50762C}" srcOrd="0" destOrd="0" presId="urn:microsoft.com/office/officeart/2008/layout/LinedList"/>
    <dgm:cxn modelId="{E95E89C3-C0E4-4672-8D9A-D7E63955C676}" type="presParOf" srcId="{F69F834F-A48C-48EC-BD59-B1E22862C0B1}" destId="{D9BCBD7D-3EFF-4CDC-88F8-070BD98CE08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B65FBF-3CE4-438C-964C-DD2A55E9E34E}"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C8E16A94-59C9-49F3-B42B-579BAA31496C}">
      <dgm:prSet/>
      <dgm:spPr/>
      <dgm:t>
        <a:bodyPr/>
        <a:lstStyle/>
        <a:p>
          <a:r>
            <a:rPr lang="en-AU"/>
            <a:t>Courage</a:t>
          </a:r>
          <a:endParaRPr lang="en-US"/>
        </a:p>
      </dgm:t>
    </dgm:pt>
    <dgm:pt modelId="{080CBD69-24A6-4F6F-A012-71D6096B483D}" type="parTrans" cxnId="{7CC6DC03-3B35-4069-BB9C-9D9EA561F515}">
      <dgm:prSet/>
      <dgm:spPr/>
      <dgm:t>
        <a:bodyPr/>
        <a:lstStyle/>
        <a:p>
          <a:endParaRPr lang="en-US"/>
        </a:p>
      </dgm:t>
    </dgm:pt>
    <dgm:pt modelId="{C7E11C01-6851-473A-A99B-64A6D7380934}" type="sibTrans" cxnId="{7CC6DC03-3B35-4069-BB9C-9D9EA561F515}">
      <dgm:prSet/>
      <dgm:spPr/>
      <dgm:t>
        <a:bodyPr/>
        <a:lstStyle/>
        <a:p>
          <a:endParaRPr lang="en-US"/>
        </a:p>
      </dgm:t>
    </dgm:pt>
    <dgm:pt modelId="{6F47E732-061F-4488-ABB4-68269DE4A064}">
      <dgm:prSet/>
      <dgm:spPr/>
      <dgm:t>
        <a:bodyPr/>
        <a:lstStyle/>
        <a:p>
          <a:r>
            <a:rPr lang="en-AU"/>
            <a:t>Compassion</a:t>
          </a:r>
          <a:endParaRPr lang="en-US"/>
        </a:p>
      </dgm:t>
    </dgm:pt>
    <dgm:pt modelId="{C77BE9A6-8601-40C4-9E21-0F64BB0D2D9A}" type="parTrans" cxnId="{4CD7138F-F5AA-4316-AE1E-B9FF75F3C218}">
      <dgm:prSet/>
      <dgm:spPr/>
      <dgm:t>
        <a:bodyPr/>
        <a:lstStyle/>
        <a:p>
          <a:endParaRPr lang="en-US"/>
        </a:p>
      </dgm:t>
    </dgm:pt>
    <dgm:pt modelId="{51D3B8DD-3992-4A20-BF84-60CF9974D957}" type="sibTrans" cxnId="{4CD7138F-F5AA-4316-AE1E-B9FF75F3C218}">
      <dgm:prSet/>
      <dgm:spPr/>
      <dgm:t>
        <a:bodyPr/>
        <a:lstStyle/>
        <a:p>
          <a:endParaRPr lang="en-US"/>
        </a:p>
      </dgm:t>
    </dgm:pt>
    <dgm:pt modelId="{E3905F57-4420-49BC-A06D-48D95D50DD99}">
      <dgm:prSet/>
      <dgm:spPr/>
      <dgm:t>
        <a:bodyPr/>
        <a:lstStyle/>
        <a:p>
          <a:r>
            <a:rPr lang="en-AU"/>
            <a:t>Competent Care</a:t>
          </a:r>
          <a:endParaRPr lang="en-US"/>
        </a:p>
      </dgm:t>
    </dgm:pt>
    <dgm:pt modelId="{16A82A2C-BD5E-4F60-AB03-1BB8DCFFC563}" type="parTrans" cxnId="{D8F6EC76-C4A2-4429-BF69-82A8D87D9957}">
      <dgm:prSet/>
      <dgm:spPr/>
      <dgm:t>
        <a:bodyPr/>
        <a:lstStyle/>
        <a:p>
          <a:endParaRPr lang="en-US"/>
        </a:p>
      </dgm:t>
    </dgm:pt>
    <dgm:pt modelId="{320C2441-3743-44AD-BAE7-BC580A40007F}" type="sibTrans" cxnId="{D8F6EC76-C4A2-4429-BF69-82A8D87D9957}">
      <dgm:prSet/>
      <dgm:spPr/>
      <dgm:t>
        <a:bodyPr/>
        <a:lstStyle/>
        <a:p>
          <a:endParaRPr lang="en-US"/>
        </a:p>
      </dgm:t>
    </dgm:pt>
    <dgm:pt modelId="{F4E2AD83-352E-473C-B143-0834CA26C4C5}">
      <dgm:prSet/>
      <dgm:spPr/>
      <dgm:t>
        <a:bodyPr/>
        <a:lstStyle/>
        <a:p>
          <a:r>
            <a:rPr lang="en-AU" dirty="0"/>
            <a:t>Culturally Safe Practice</a:t>
          </a:r>
          <a:endParaRPr lang="en-US" dirty="0"/>
        </a:p>
      </dgm:t>
    </dgm:pt>
    <dgm:pt modelId="{090C7805-2E03-49A0-840C-10A774C849C7}" type="parTrans" cxnId="{728B563C-678A-41AD-95D2-46217CD215F1}">
      <dgm:prSet/>
      <dgm:spPr/>
      <dgm:t>
        <a:bodyPr/>
        <a:lstStyle/>
        <a:p>
          <a:endParaRPr lang="en-US"/>
        </a:p>
      </dgm:t>
    </dgm:pt>
    <dgm:pt modelId="{45EAACE9-43F6-4E7D-BE28-693635FC0C48}" type="sibTrans" cxnId="{728B563C-678A-41AD-95D2-46217CD215F1}">
      <dgm:prSet/>
      <dgm:spPr/>
      <dgm:t>
        <a:bodyPr/>
        <a:lstStyle/>
        <a:p>
          <a:endParaRPr lang="en-US"/>
        </a:p>
      </dgm:t>
    </dgm:pt>
    <dgm:pt modelId="{5729128B-C4B3-4275-B124-59CC4E2FE4BB}" type="pres">
      <dgm:prSet presAssocID="{F6B65FBF-3CE4-438C-964C-DD2A55E9E34E}" presName="vert0" presStyleCnt="0">
        <dgm:presLayoutVars>
          <dgm:dir/>
          <dgm:animOne val="branch"/>
          <dgm:animLvl val="lvl"/>
        </dgm:presLayoutVars>
      </dgm:prSet>
      <dgm:spPr/>
      <dgm:t>
        <a:bodyPr/>
        <a:lstStyle/>
        <a:p>
          <a:endParaRPr lang="en-AU"/>
        </a:p>
      </dgm:t>
    </dgm:pt>
    <dgm:pt modelId="{F152DD56-9704-4FB1-81AD-FEA7BF2C4AF9}" type="pres">
      <dgm:prSet presAssocID="{C8E16A94-59C9-49F3-B42B-579BAA31496C}" presName="thickLine" presStyleLbl="alignNode1" presStyleIdx="0" presStyleCnt="4"/>
      <dgm:spPr/>
    </dgm:pt>
    <dgm:pt modelId="{CD140014-F0CC-40D3-B5B0-AE055B2CE7BD}" type="pres">
      <dgm:prSet presAssocID="{C8E16A94-59C9-49F3-B42B-579BAA31496C}" presName="horz1" presStyleCnt="0"/>
      <dgm:spPr/>
    </dgm:pt>
    <dgm:pt modelId="{5A8A0551-9C23-466A-B5DA-CD054F2F1A75}" type="pres">
      <dgm:prSet presAssocID="{C8E16A94-59C9-49F3-B42B-579BAA31496C}" presName="tx1" presStyleLbl="revTx" presStyleIdx="0" presStyleCnt="4"/>
      <dgm:spPr/>
      <dgm:t>
        <a:bodyPr/>
        <a:lstStyle/>
        <a:p>
          <a:endParaRPr lang="en-AU"/>
        </a:p>
      </dgm:t>
    </dgm:pt>
    <dgm:pt modelId="{AE0EE38F-920E-4BD6-BE07-AB5D7A9009F1}" type="pres">
      <dgm:prSet presAssocID="{C8E16A94-59C9-49F3-B42B-579BAA31496C}" presName="vert1" presStyleCnt="0"/>
      <dgm:spPr/>
    </dgm:pt>
    <dgm:pt modelId="{ED1EE40B-BE48-427A-B7A6-CD7A33BBC7D9}" type="pres">
      <dgm:prSet presAssocID="{6F47E732-061F-4488-ABB4-68269DE4A064}" presName="thickLine" presStyleLbl="alignNode1" presStyleIdx="1" presStyleCnt="4"/>
      <dgm:spPr/>
    </dgm:pt>
    <dgm:pt modelId="{8BDBF8F9-0E48-4A4B-9945-294ECEE14AE6}" type="pres">
      <dgm:prSet presAssocID="{6F47E732-061F-4488-ABB4-68269DE4A064}" presName="horz1" presStyleCnt="0"/>
      <dgm:spPr/>
    </dgm:pt>
    <dgm:pt modelId="{CE710D62-AF92-409B-8999-032D5635DBC7}" type="pres">
      <dgm:prSet presAssocID="{6F47E732-061F-4488-ABB4-68269DE4A064}" presName="tx1" presStyleLbl="revTx" presStyleIdx="1" presStyleCnt="4"/>
      <dgm:spPr/>
      <dgm:t>
        <a:bodyPr/>
        <a:lstStyle/>
        <a:p>
          <a:endParaRPr lang="en-AU"/>
        </a:p>
      </dgm:t>
    </dgm:pt>
    <dgm:pt modelId="{ACFF5F82-B437-4147-AAF9-AD9C54496172}" type="pres">
      <dgm:prSet presAssocID="{6F47E732-061F-4488-ABB4-68269DE4A064}" presName="vert1" presStyleCnt="0"/>
      <dgm:spPr/>
    </dgm:pt>
    <dgm:pt modelId="{029180FC-5074-4D6E-A1E3-C26ACF4AB149}" type="pres">
      <dgm:prSet presAssocID="{E3905F57-4420-49BC-A06D-48D95D50DD99}" presName="thickLine" presStyleLbl="alignNode1" presStyleIdx="2" presStyleCnt="4"/>
      <dgm:spPr/>
    </dgm:pt>
    <dgm:pt modelId="{0A3E3EF6-92E9-4541-8057-D768289F6D86}" type="pres">
      <dgm:prSet presAssocID="{E3905F57-4420-49BC-A06D-48D95D50DD99}" presName="horz1" presStyleCnt="0"/>
      <dgm:spPr/>
    </dgm:pt>
    <dgm:pt modelId="{E77F8E02-E74F-4C51-A771-38635E9B1289}" type="pres">
      <dgm:prSet presAssocID="{E3905F57-4420-49BC-A06D-48D95D50DD99}" presName="tx1" presStyleLbl="revTx" presStyleIdx="2" presStyleCnt="4"/>
      <dgm:spPr/>
      <dgm:t>
        <a:bodyPr/>
        <a:lstStyle/>
        <a:p>
          <a:endParaRPr lang="en-AU"/>
        </a:p>
      </dgm:t>
    </dgm:pt>
    <dgm:pt modelId="{D76B5C6E-89FE-4D07-A904-DB89D1A386F1}" type="pres">
      <dgm:prSet presAssocID="{E3905F57-4420-49BC-A06D-48D95D50DD99}" presName="vert1" presStyleCnt="0"/>
      <dgm:spPr/>
    </dgm:pt>
    <dgm:pt modelId="{6D01FB5B-3AE7-4A28-8F99-5B1714EA3112}" type="pres">
      <dgm:prSet presAssocID="{F4E2AD83-352E-473C-B143-0834CA26C4C5}" presName="thickLine" presStyleLbl="alignNode1" presStyleIdx="3" presStyleCnt="4"/>
      <dgm:spPr/>
    </dgm:pt>
    <dgm:pt modelId="{E02B7FEA-3BB1-41C2-AAF0-F87E39F26BB2}" type="pres">
      <dgm:prSet presAssocID="{F4E2AD83-352E-473C-B143-0834CA26C4C5}" presName="horz1" presStyleCnt="0"/>
      <dgm:spPr/>
    </dgm:pt>
    <dgm:pt modelId="{B670AA2A-9D43-418C-898A-B8F851ADC870}" type="pres">
      <dgm:prSet presAssocID="{F4E2AD83-352E-473C-B143-0834CA26C4C5}" presName="tx1" presStyleLbl="revTx" presStyleIdx="3" presStyleCnt="4"/>
      <dgm:spPr/>
      <dgm:t>
        <a:bodyPr/>
        <a:lstStyle/>
        <a:p>
          <a:endParaRPr lang="en-AU"/>
        </a:p>
      </dgm:t>
    </dgm:pt>
    <dgm:pt modelId="{B80221C8-ABB3-468F-8932-BE79BAE35B8F}" type="pres">
      <dgm:prSet presAssocID="{F4E2AD83-352E-473C-B143-0834CA26C4C5}" presName="vert1" presStyleCnt="0"/>
      <dgm:spPr/>
    </dgm:pt>
  </dgm:ptLst>
  <dgm:cxnLst>
    <dgm:cxn modelId="{728B563C-678A-41AD-95D2-46217CD215F1}" srcId="{F6B65FBF-3CE4-438C-964C-DD2A55E9E34E}" destId="{F4E2AD83-352E-473C-B143-0834CA26C4C5}" srcOrd="3" destOrd="0" parTransId="{090C7805-2E03-49A0-840C-10A774C849C7}" sibTransId="{45EAACE9-43F6-4E7D-BE28-693635FC0C48}"/>
    <dgm:cxn modelId="{7CC6DC03-3B35-4069-BB9C-9D9EA561F515}" srcId="{F6B65FBF-3CE4-438C-964C-DD2A55E9E34E}" destId="{C8E16A94-59C9-49F3-B42B-579BAA31496C}" srcOrd="0" destOrd="0" parTransId="{080CBD69-24A6-4F6F-A012-71D6096B483D}" sibTransId="{C7E11C01-6851-473A-A99B-64A6D7380934}"/>
    <dgm:cxn modelId="{4CD7138F-F5AA-4316-AE1E-B9FF75F3C218}" srcId="{F6B65FBF-3CE4-438C-964C-DD2A55E9E34E}" destId="{6F47E732-061F-4488-ABB4-68269DE4A064}" srcOrd="1" destOrd="0" parTransId="{C77BE9A6-8601-40C4-9E21-0F64BB0D2D9A}" sibTransId="{51D3B8DD-3992-4A20-BF84-60CF9974D957}"/>
    <dgm:cxn modelId="{D8F6EC76-C4A2-4429-BF69-82A8D87D9957}" srcId="{F6B65FBF-3CE4-438C-964C-DD2A55E9E34E}" destId="{E3905F57-4420-49BC-A06D-48D95D50DD99}" srcOrd="2" destOrd="0" parTransId="{16A82A2C-BD5E-4F60-AB03-1BB8DCFFC563}" sibTransId="{320C2441-3743-44AD-BAE7-BC580A40007F}"/>
    <dgm:cxn modelId="{939D80B5-D76F-4B8B-8547-E6700CB989DD}" type="presOf" srcId="{C8E16A94-59C9-49F3-B42B-579BAA31496C}" destId="{5A8A0551-9C23-466A-B5DA-CD054F2F1A75}" srcOrd="0" destOrd="0" presId="urn:microsoft.com/office/officeart/2008/layout/LinedList"/>
    <dgm:cxn modelId="{46AB276A-EC86-439B-BBD8-6DBE712C2B32}" type="presOf" srcId="{F6B65FBF-3CE4-438C-964C-DD2A55E9E34E}" destId="{5729128B-C4B3-4275-B124-59CC4E2FE4BB}" srcOrd="0" destOrd="0" presId="urn:microsoft.com/office/officeart/2008/layout/LinedList"/>
    <dgm:cxn modelId="{CD4020E1-8BE7-4069-BD58-2A43493CA6C7}" type="presOf" srcId="{6F47E732-061F-4488-ABB4-68269DE4A064}" destId="{CE710D62-AF92-409B-8999-032D5635DBC7}" srcOrd="0" destOrd="0" presId="urn:microsoft.com/office/officeart/2008/layout/LinedList"/>
    <dgm:cxn modelId="{2466256C-2C92-466D-8712-CC4171FF334F}" type="presOf" srcId="{F4E2AD83-352E-473C-B143-0834CA26C4C5}" destId="{B670AA2A-9D43-418C-898A-B8F851ADC870}" srcOrd="0" destOrd="0" presId="urn:microsoft.com/office/officeart/2008/layout/LinedList"/>
    <dgm:cxn modelId="{473FCECD-DE1A-4DD0-AF30-BC321F2BD2BE}" type="presOf" srcId="{E3905F57-4420-49BC-A06D-48D95D50DD99}" destId="{E77F8E02-E74F-4C51-A771-38635E9B1289}" srcOrd="0" destOrd="0" presId="urn:microsoft.com/office/officeart/2008/layout/LinedList"/>
    <dgm:cxn modelId="{57301FF3-A3EC-4301-85FB-17442A416EF5}" type="presParOf" srcId="{5729128B-C4B3-4275-B124-59CC4E2FE4BB}" destId="{F152DD56-9704-4FB1-81AD-FEA7BF2C4AF9}" srcOrd="0" destOrd="0" presId="urn:microsoft.com/office/officeart/2008/layout/LinedList"/>
    <dgm:cxn modelId="{E6D315A5-5D15-4490-9552-D5DDD221FA79}" type="presParOf" srcId="{5729128B-C4B3-4275-B124-59CC4E2FE4BB}" destId="{CD140014-F0CC-40D3-B5B0-AE055B2CE7BD}" srcOrd="1" destOrd="0" presId="urn:microsoft.com/office/officeart/2008/layout/LinedList"/>
    <dgm:cxn modelId="{1CE7280D-D415-45EB-A528-9748954AEE39}" type="presParOf" srcId="{CD140014-F0CC-40D3-B5B0-AE055B2CE7BD}" destId="{5A8A0551-9C23-466A-B5DA-CD054F2F1A75}" srcOrd="0" destOrd="0" presId="urn:microsoft.com/office/officeart/2008/layout/LinedList"/>
    <dgm:cxn modelId="{04E4068B-625E-45E1-9610-ED9CF2D0E650}" type="presParOf" srcId="{CD140014-F0CC-40D3-B5B0-AE055B2CE7BD}" destId="{AE0EE38F-920E-4BD6-BE07-AB5D7A9009F1}" srcOrd="1" destOrd="0" presId="urn:microsoft.com/office/officeart/2008/layout/LinedList"/>
    <dgm:cxn modelId="{AE926540-76BD-45D7-99CC-993CC1C8BC61}" type="presParOf" srcId="{5729128B-C4B3-4275-B124-59CC4E2FE4BB}" destId="{ED1EE40B-BE48-427A-B7A6-CD7A33BBC7D9}" srcOrd="2" destOrd="0" presId="urn:microsoft.com/office/officeart/2008/layout/LinedList"/>
    <dgm:cxn modelId="{0FC40F2D-7DD8-4BC9-B2D6-88ABE08B5372}" type="presParOf" srcId="{5729128B-C4B3-4275-B124-59CC4E2FE4BB}" destId="{8BDBF8F9-0E48-4A4B-9945-294ECEE14AE6}" srcOrd="3" destOrd="0" presId="urn:microsoft.com/office/officeart/2008/layout/LinedList"/>
    <dgm:cxn modelId="{1C170380-81A9-4E2C-933A-2A166186E685}" type="presParOf" srcId="{8BDBF8F9-0E48-4A4B-9945-294ECEE14AE6}" destId="{CE710D62-AF92-409B-8999-032D5635DBC7}" srcOrd="0" destOrd="0" presId="urn:microsoft.com/office/officeart/2008/layout/LinedList"/>
    <dgm:cxn modelId="{CC6742CB-266B-4148-B409-9C187AC544EE}" type="presParOf" srcId="{8BDBF8F9-0E48-4A4B-9945-294ECEE14AE6}" destId="{ACFF5F82-B437-4147-AAF9-AD9C54496172}" srcOrd="1" destOrd="0" presId="urn:microsoft.com/office/officeart/2008/layout/LinedList"/>
    <dgm:cxn modelId="{BC6E1F3C-9AED-411D-815E-D189BE72D465}" type="presParOf" srcId="{5729128B-C4B3-4275-B124-59CC4E2FE4BB}" destId="{029180FC-5074-4D6E-A1E3-C26ACF4AB149}" srcOrd="4" destOrd="0" presId="urn:microsoft.com/office/officeart/2008/layout/LinedList"/>
    <dgm:cxn modelId="{2678E5F1-0856-4B3F-83CB-E1D52E49D558}" type="presParOf" srcId="{5729128B-C4B3-4275-B124-59CC4E2FE4BB}" destId="{0A3E3EF6-92E9-4541-8057-D768289F6D86}" srcOrd="5" destOrd="0" presId="urn:microsoft.com/office/officeart/2008/layout/LinedList"/>
    <dgm:cxn modelId="{C9DE09B3-B6C0-435F-92A4-2FA136E97E96}" type="presParOf" srcId="{0A3E3EF6-92E9-4541-8057-D768289F6D86}" destId="{E77F8E02-E74F-4C51-A771-38635E9B1289}" srcOrd="0" destOrd="0" presId="urn:microsoft.com/office/officeart/2008/layout/LinedList"/>
    <dgm:cxn modelId="{7E9EE473-DE31-4AAD-8B28-7BC6A6F5F224}" type="presParOf" srcId="{0A3E3EF6-92E9-4541-8057-D768289F6D86}" destId="{D76B5C6E-89FE-4D07-A904-DB89D1A386F1}" srcOrd="1" destOrd="0" presId="urn:microsoft.com/office/officeart/2008/layout/LinedList"/>
    <dgm:cxn modelId="{379703AC-D993-4BFD-B405-2CB8F88DE46E}" type="presParOf" srcId="{5729128B-C4B3-4275-B124-59CC4E2FE4BB}" destId="{6D01FB5B-3AE7-4A28-8F99-5B1714EA3112}" srcOrd="6" destOrd="0" presId="urn:microsoft.com/office/officeart/2008/layout/LinedList"/>
    <dgm:cxn modelId="{F32A3694-6A78-4013-8B51-48E62AEB1847}" type="presParOf" srcId="{5729128B-C4B3-4275-B124-59CC4E2FE4BB}" destId="{E02B7FEA-3BB1-41C2-AAF0-F87E39F26BB2}" srcOrd="7" destOrd="0" presId="urn:microsoft.com/office/officeart/2008/layout/LinedList"/>
    <dgm:cxn modelId="{6B2FD23A-1470-479F-AF60-AB20BD233BE7}" type="presParOf" srcId="{E02B7FEA-3BB1-41C2-AAF0-F87E39F26BB2}" destId="{B670AA2A-9D43-418C-898A-B8F851ADC870}" srcOrd="0" destOrd="0" presId="urn:microsoft.com/office/officeart/2008/layout/LinedList"/>
    <dgm:cxn modelId="{498BC599-F065-457F-A3F5-DBF5CF929CD0}" type="presParOf" srcId="{E02B7FEA-3BB1-41C2-AAF0-F87E39F26BB2}" destId="{B80221C8-ABB3-468F-8932-BE79BAE35B8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8058F4-46C0-4EEE-86A0-939388E58997}"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8B9B0740-BE6E-4D11-B345-E40B74D70A97}">
      <dgm:prSet/>
      <dgm:spPr/>
      <dgm:t>
        <a:bodyPr/>
        <a:lstStyle/>
        <a:p>
          <a:r>
            <a:rPr lang="en-AU"/>
            <a:t>Terminology – Aboriginal and Torres Strait Islander (my preference)</a:t>
          </a:r>
          <a:endParaRPr lang="en-US"/>
        </a:p>
      </dgm:t>
    </dgm:pt>
    <dgm:pt modelId="{6A8733F3-AF67-479A-9963-39AACA81F400}" type="parTrans" cxnId="{95F2A7D0-8978-446F-B43F-9FABB23F66B0}">
      <dgm:prSet/>
      <dgm:spPr/>
      <dgm:t>
        <a:bodyPr/>
        <a:lstStyle/>
        <a:p>
          <a:endParaRPr lang="en-US"/>
        </a:p>
      </dgm:t>
    </dgm:pt>
    <dgm:pt modelId="{DA27BDCC-E729-48AB-B033-6226BCB36874}" type="sibTrans" cxnId="{95F2A7D0-8978-446F-B43F-9FABB23F66B0}">
      <dgm:prSet/>
      <dgm:spPr/>
      <dgm:t>
        <a:bodyPr/>
        <a:lstStyle/>
        <a:p>
          <a:endParaRPr lang="en-US"/>
        </a:p>
      </dgm:t>
    </dgm:pt>
    <dgm:pt modelId="{C58DBEBE-4FDC-4648-B6C5-C1F4FCF9F940}">
      <dgm:prSet/>
      <dgm:spPr/>
      <dgm:t>
        <a:bodyPr/>
        <a:lstStyle/>
        <a:p>
          <a:r>
            <a:rPr lang="en-AU"/>
            <a:t>Indigenous</a:t>
          </a:r>
          <a:endParaRPr lang="en-US"/>
        </a:p>
      </dgm:t>
    </dgm:pt>
    <dgm:pt modelId="{FCA7A730-94F5-48D8-9C4F-B98E386C71C2}" type="parTrans" cxnId="{B2AC1D25-0868-49A9-B84A-74FAD8618E88}">
      <dgm:prSet/>
      <dgm:spPr/>
      <dgm:t>
        <a:bodyPr/>
        <a:lstStyle/>
        <a:p>
          <a:endParaRPr lang="en-US"/>
        </a:p>
      </dgm:t>
    </dgm:pt>
    <dgm:pt modelId="{D2E61B2D-4CC8-43DE-A017-21A7FD903001}" type="sibTrans" cxnId="{B2AC1D25-0868-49A9-B84A-74FAD8618E88}">
      <dgm:prSet/>
      <dgm:spPr/>
      <dgm:t>
        <a:bodyPr/>
        <a:lstStyle/>
        <a:p>
          <a:endParaRPr lang="en-US"/>
        </a:p>
      </dgm:t>
    </dgm:pt>
    <dgm:pt modelId="{4EBDE42E-F465-4E5A-A46C-9AAD63FD7000}">
      <dgm:prSet/>
      <dgm:spPr/>
      <dgm:t>
        <a:bodyPr/>
        <a:lstStyle/>
        <a:p>
          <a:r>
            <a:rPr lang="en-AU"/>
            <a:t>First Nations</a:t>
          </a:r>
          <a:endParaRPr lang="en-US"/>
        </a:p>
      </dgm:t>
    </dgm:pt>
    <dgm:pt modelId="{CE586077-5682-4938-9988-9CBCCC41EC3D}" type="parTrans" cxnId="{646CD5AA-7675-47BF-86C5-41B23CD62AD1}">
      <dgm:prSet/>
      <dgm:spPr/>
      <dgm:t>
        <a:bodyPr/>
        <a:lstStyle/>
        <a:p>
          <a:endParaRPr lang="en-US"/>
        </a:p>
      </dgm:t>
    </dgm:pt>
    <dgm:pt modelId="{9C046B7B-00AF-49C5-BEEF-463E16C77286}" type="sibTrans" cxnId="{646CD5AA-7675-47BF-86C5-41B23CD62AD1}">
      <dgm:prSet/>
      <dgm:spPr/>
      <dgm:t>
        <a:bodyPr/>
        <a:lstStyle/>
        <a:p>
          <a:endParaRPr lang="en-US"/>
        </a:p>
      </dgm:t>
    </dgm:pt>
    <dgm:pt modelId="{B9744D3D-E5E7-4147-A686-13118F5E599F}">
      <dgm:prSet/>
      <dgm:spPr/>
      <dgm:t>
        <a:bodyPr/>
        <a:lstStyle/>
        <a:p>
          <a:r>
            <a:rPr lang="en-AU"/>
            <a:t>Decolonisation</a:t>
          </a:r>
          <a:endParaRPr lang="en-US"/>
        </a:p>
      </dgm:t>
    </dgm:pt>
    <dgm:pt modelId="{18F8AF6B-DE8F-4292-8EE4-31FA8CA85EBC}" type="parTrans" cxnId="{FC4F4CEA-508E-4611-84F4-7722723D86FB}">
      <dgm:prSet/>
      <dgm:spPr/>
      <dgm:t>
        <a:bodyPr/>
        <a:lstStyle/>
        <a:p>
          <a:endParaRPr lang="en-US"/>
        </a:p>
      </dgm:t>
    </dgm:pt>
    <dgm:pt modelId="{E3B4C9A9-E326-49AF-981C-3C24EB183420}" type="sibTrans" cxnId="{FC4F4CEA-508E-4611-84F4-7722723D86FB}">
      <dgm:prSet/>
      <dgm:spPr/>
      <dgm:t>
        <a:bodyPr/>
        <a:lstStyle/>
        <a:p>
          <a:endParaRPr lang="en-US"/>
        </a:p>
      </dgm:t>
    </dgm:pt>
    <dgm:pt modelId="{2B4E1048-4CDE-451C-ACBC-C741E0EC6ACC}">
      <dgm:prSet/>
      <dgm:spPr/>
      <dgm:t>
        <a:bodyPr/>
        <a:lstStyle/>
        <a:p>
          <a:r>
            <a:rPr lang="en-AU" dirty="0"/>
            <a:t>Black Empowerment</a:t>
          </a:r>
          <a:endParaRPr lang="en-US" dirty="0"/>
        </a:p>
      </dgm:t>
    </dgm:pt>
    <dgm:pt modelId="{78393EDC-AE8A-4F34-935A-53C06AED434D}" type="parTrans" cxnId="{9C134BAF-5328-42F7-BD88-92859F08C788}">
      <dgm:prSet/>
      <dgm:spPr/>
      <dgm:t>
        <a:bodyPr/>
        <a:lstStyle/>
        <a:p>
          <a:endParaRPr lang="en-US"/>
        </a:p>
      </dgm:t>
    </dgm:pt>
    <dgm:pt modelId="{D8092079-6BCA-4548-9BE3-E7BC43E670B4}" type="sibTrans" cxnId="{9C134BAF-5328-42F7-BD88-92859F08C788}">
      <dgm:prSet/>
      <dgm:spPr/>
      <dgm:t>
        <a:bodyPr/>
        <a:lstStyle/>
        <a:p>
          <a:endParaRPr lang="en-US"/>
        </a:p>
      </dgm:t>
    </dgm:pt>
    <dgm:pt modelId="{C0500F1E-E9FC-4014-AA57-3D892B0346C7}">
      <dgm:prSet/>
      <dgm:spPr/>
      <dgm:t>
        <a:bodyPr/>
        <a:lstStyle/>
        <a:p>
          <a:r>
            <a:rPr lang="en-US" dirty="0"/>
            <a:t>Aboriginal ways of knowing, doing and being</a:t>
          </a:r>
        </a:p>
      </dgm:t>
    </dgm:pt>
    <dgm:pt modelId="{D6487317-8929-45D7-9E8B-F8C7EF1B28F0}" type="parTrans" cxnId="{947D0EF1-E380-4217-84FC-0BD6DB63967B}">
      <dgm:prSet/>
      <dgm:spPr/>
      <dgm:t>
        <a:bodyPr/>
        <a:lstStyle/>
        <a:p>
          <a:endParaRPr lang="en-AU"/>
        </a:p>
      </dgm:t>
    </dgm:pt>
    <dgm:pt modelId="{0833718B-37C5-4479-9872-762228D40DF1}" type="sibTrans" cxnId="{947D0EF1-E380-4217-84FC-0BD6DB63967B}">
      <dgm:prSet/>
      <dgm:spPr/>
      <dgm:t>
        <a:bodyPr/>
        <a:lstStyle/>
        <a:p>
          <a:endParaRPr lang="en-AU"/>
        </a:p>
      </dgm:t>
    </dgm:pt>
    <dgm:pt modelId="{ACEC6EE7-2BBD-4BA1-976B-FA39EAC8B2CF}" type="pres">
      <dgm:prSet presAssocID="{258058F4-46C0-4EEE-86A0-939388E58997}" presName="vert0" presStyleCnt="0">
        <dgm:presLayoutVars>
          <dgm:dir/>
          <dgm:animOne val="branch"/>
          <dgm:animLvl val="lvl"/>
        </dgm:presLayoutVars>
      </dgm:prSet>
      <dgm:spPr/>
      <dgm:t>
        <a:bodyPr/>
        <a:lstStyle/>
        <a:p>
          <a:endParaRPr lang="en-AU"/>
        </a:p>
      </dgm:t>
    </dgm:pt>
    <dgm:pt modelId="{83CA89C5-F590-45A8-95AA-CE6FC8593C31}" type="pres">
      <dgm:prSet presAssocID="{8B9B0740-BE6E-4D11-B345-E40B74D70A97}" presName="thickLine" presStyleLbl="alignNode1" presStyleIdx="0" presStyleCnt="6"/>
      <dgm:spPr/>
    </dgm:pt>
    <dgm:pt modelId="{1DA82149-DA2C-4F82-BEBE-C7CE4A4453C0}" type="pres">
      <dgm:prSet presAssocID="{8B9B0740-BE6E-4D11-B345-E40B74D70A97}" presName="horz1" presStyleCnt="0"/>
      <dgm:spPr/>
    </dgm:pt>
    <dgm:pt modelId="{153D76F5-0447-426D-A881-6D6C4219B8F7}" type="pres">
      <dgm:prSet presAssocID="{8B9B0740-BE6E-4D11-B345-E40B74D70A97}" presName="tx1" presStyleLbl="revTx" presStyleIdx="0" presStyleCnt="6"/>
      <dgm:spPr/>
      <dgm:t>
        <a:bodyPr/>
        <a:lstStyle/>
        <a:p>
          <a:endParaRPr lang="en-AU"/>
        </a:p>
      </dgm:t>
    </dgm:pt>
    <dgm:pt modelId="{318426B1-FC9A-452B-976F-160437B7B8D4}" type="pres">
      <dgm:prSet presAssocID="{8B9B0740-BE6E-4D11-B345-E40B74D70A97}" presName="vert1" presStyleCnt="0"/>
      <dgm:spPr/>
    </dgm:pt>
    <dgm:pt modelId="{93B28CAE-9C0B-454B-8FFF-A96821C67859}" type="pres">
      <dgm:prSet presAssocID="{C58DBEBE-4FDC-4648-B6C5-C1F4FCF9F940}" presName="thickLine" presStyleLbl="alignNode1" presStyleIdx="1" presStyleCnt="6"/>
      <dgm:spPr/>
    </dgm:pt>
    <dgm:pt modelId="{73ED3926-C096-4204-9A75-C8C58FA693C7}" type="pres">
      <dgm:prSet presAssocID="{C58DBEBE-4FDC-4648-B6C5-C1F4FCF9F940}" presName="horz1" presStyleCnt="0"/>
      <dgm:spPr/>
    </dgm:pt>
    <dgm:pt modelId="{0D744E21-01F6-435F-8A79-972111D670AC}" type="pres">
      <dgm:prSet presAssocID="{C58DBEBE-4FDC-4648-B6C5-C1F4FCF9F940}" presName="tx1" presStyleLbl="revTx" presStyleIdx="1" presStyleCnt="6"/>
      <dgm:spPr/>
      <dgm:t>
        <a:bodyPr/>
        <a:lstStyle/>
        <a:p>
          <a:endParaRPr lang="en-AU"/>
        </a:p>
      </dgm:t>
    </dgm:pt>
    <dgm:pt modelId="{373EACA0-1EF3-4720-A5C2-E42697F605AD}" type="pres">
      <dgm:prSet presAssocID="{C58DBEBE-4FDC-4648-B6C5-C1F4FCF9F940}" presName="vert1" presStyleCnt="0"/>
      <dgm:spPr/>
    </dgm:pt>
    <dgm:pt modelId="{966EC2C2-17B7-444D-91FB-F7FA045E25CB}" type="pres">
      <dgm:prSet presAssocID="{4EBDE42E-F465-4E5A-A46C-9AAD63FD7000}" presName="thickLine" presStyleLbl="alignNode1" presStyleIdx="2" presStyleCnt="6"/>
      <dgm:spPr/>
    </dgm:pt>
    <dgm:pt modelId="{CFED711C-3F34-4FA3-90A8-64C98C761425}" type="pres">
      <dgm:prSet presAssocID="{4EBDE42E-F465-4E5A-A46C-9AAD63FD7000}" presName="horz1" presStyleCnt="0"/>
      <dgm:spPr/>
    </dgm:pt>
    <dgm:pt modelId="{4A971F67-94CD-4B1D-89C6-470FB46C225A}" type="pres">
      <dgm:prSet presAssocID="{4EBDE42E-F465-4E5A-A46C-9AAD63FD7000}" presName="tx1" presStyleLbl="revTx" presStyleIdx="2" presStyleCnt="6"/>
      <dgm:spPr/>
      <dgm:t>
        <a:bodyPr/>
        <a:lstStyle/>
        <a:p>
          <a:endParaRPr lang="en-AU"/>
        </a:p>
      </dgm:t>
    </dgm:pt>
    <dgm:pt modelId="{F6E001B7-348B-44AC-9318-5E0E88EC64CC}" type="pres">
      <dgm:prSet presAssocID="{4EBDE42E-F465-4E5A-A46C-9AAD63FD7000}" presName="vert1" presStyleCnt="0"/>
      <dgm:spPr/>
    </dgm:pt>
    <dgm:pt modelId="{BA1ED590-1AD2-4570-B397-E8391A80AA30}" type="pres">
      <dgm:prSet presAssocID="{B9744D3D-E5E7-4147-A686-13118F5E599F}" presName="thickLine" presStyleLbl="alignNode1" presStyleIdx="3" presStyleCnt="6"/>
      <dgm:spPr/>
    </dgm:pt>
    <dgm:pt modelId="{ACE8B592-C4E9-4E77-A85A-A7ACA192AC07}" type="pres">
      <dgm:prSet presAssocID="{B9744D3D-E5E7-4147-A686-13118F5E599F}" presName="horz1" presStyleCnt="0"/>
      <dgm:spPr/>
    </dgm:pt>
    <dgm:pt modelId="{EB601FB9-7F86-4817-A113-49270A8AF28E}" type="pres">
      <dgm:prSet presAssocID="{B9744D3D-E5E7-4147-A686-13118F5E599F}" presName="tx1" presStyleLbl="revTx" presStyleIdx="3" presStyleCnt="6"/>
      <dgm:spPr/>
      <dgm:t>
        <a:bodyPr/>
        <a:lstStyle/>
        <a:p>
          <a:endParaRPr lang="en-AU"/>
        </a:p>
      </dgm:t>
    </dgm:pt>
    <dgm:pt modelId="{9CC380D6-E031-490F-9F54-8BA24119A5EC}" type="pres">
      <dgm:prSet presAssocID="{B9744D3D-E5E7-4147-A686-13118F5E599F}" presName="vert1" presStyleCnt="0"/>
      <dgm:spPr/>
    </dgm:pt>
    <dgm:pt modelId="{B6B5231C-0691-4DCF-BB48-734136EFDCC9}" type="pres">
      <dgm:prSet presAssocID="{2B4E1048-4CDE-451C-ACBC-C741E0EC6ACC}" presName="thickLine" presStyleLbl="alignNode1" presStyleIdx="4" presStyleCnt="6"/>
      <dgm:spPr/>
    </dgm:pt>
    <dgm:pt modelId="{16D5F144-D076-449C-9BD2-9E99D20E8EC7}" type="pres">
      <dgm:prSet presAssocID="{2B4E1048-4CDE-451C-ACBC-C741E0EC6ACC}" presName="horz1" presStyleCnt="0"/>
      <dgm:spPr/>
    </dgm:pt>
    <dgm:pt modelId="{99E2344F-50D8-490C-8825-ABFDFB311035}" type="pres">
      <dgm:prSet presAssocID="{2B4E1048-4CDE-451C-ACBC-C741E0EC6ACC}" presName="tx1" presStyleLbl="revTx" presStyleIdx="4" presStyleCnt="6"/>
      <dgm:spPr/>
      <dgm:t>
        <a:bodyPr/>
        <a:lstStyle/>
        <a:p>
          <a:endParaRPr lang="en-AU"/>
        </a:p>
      </dgm:t>
    </dgm:pt>
    <dgm:pt modelId="{1E456B4A-8D17-4DE5-B5CF-5BA0358DEB87}" type="pres">
      <dgm:prSet presAssocID="{2B4E1048-4CDE-451C-ACBC-C741E0EC6ACC}" presName="vert1" presStyleCnt="0"/>
      <dgm:spPr/>
    </dgm:pt>
    <dgm:pt modelId="{92922C76-F932-4DA5-A114-DCED2EA55D43}" type="pres">
      <dgm:prSet presAssocID="{C0500F1E-E9FC-4014-AA57-3D892B0346C7}" presName="thickLine" presStyleLbl="alignNode1" presStyleIdx="5" presStyleCnt="6"/>
      <dgm:spPr/>
    </dgm:pt>
    <dgm:pt modelId="{1130F5F8-075F-4218-9831-EF43BB0F5405}" type="pres">
      <dgm:prSet presAssocID="{C0500F1E-E9FC-4014-AA57-3D892B0346C7}" presName="horz1" presStyleCnt="0"/>
      <dgm:spPr/>
    </dgm:pt>
    <dgm:pt modelId="{E6F35CB3-ED29-4173-8614-F92FD2882234}" type="pres">
      <dgm:prSet presAssocID="{C0500F1E-E9FC-4014-AA57-3D892B0346C7}" presName="tx1" presStyleLbl="revTx" presStyleIdx="5" presStyleCnt="6"/>
      <dgm:spPr/>
      <dgm:t>
        <a:bodyPr/>
        <a:lstStyle/>
        <a:p>
          <a:endParaRPr lang="en-AU"/>
        </a:p>
      </dgm:t>
    </dgm:pt>
    <dgm:pt modelId="{60DF68D4-F02A-49BF-BF7A-AB5552C6491E}" type="pres">
      <dgm:prSet presAssocID="{C0500F1E-E9FC-4014-AA57-3D892B0346C7}" presName="vert1" presStyleCnt="0"/>
      <dgm:spPr/>
    </dgm:pt>
  </dgm:ptLst>
  <dgm:cxnLst>
    <dgm:cxn modelId="{947D0EF1-E380-4217-84FC-0BD6DB63967B}" srcId="{258058F4-46C0-4EEE-86A0-939388E58997}" destId="{C0500F1E-E9FC-4014-AA57-3D892B0346C7}" srcOrd="5" destOrd="0" parTransId="{D6487317-8929-45D7-9E8B-F8C7EF1B28F0}" sibTransId="{0833718B-37C5-4479-9872-762228D40DF1}"/>
    <dgm:cxn modelId="{D355293E-D7FA-4777-B5D0-4DBE54167E81}" type="presOf" srcId="{B9744D3D-E5E7-4147-A686-13118F5E599F}" destId="{EB601FB9-7F86-4817-A113-49270A8AF28E}" srcOrd="0" destOrd="0" presId="urn:microsoft.com/office/officeart/2008/layout/LinedList"/>
    <dgm:cxn modelId="{9C134BAF-5328-42F7-BD88-92859F08C788}" srcId="{258058F4-46C0-4EEE-86A0-939388E58997}" destId="{2B4E1048-4CDE-451C-ACBC-C741E0EC6ACC}" srcOrd="4" destOrd="0" parTransId="{78393EDC-AE8A-4F34-935A-53C06AED434D}" sibTransId="{D8092079-6BCA-4548-9BE3-E7BC43E670B4}"/>
    <dgm:cxn modelId="{FC4F4CEA-508E-4611-84F4-7722723D86FB}" srcId="{258058F4-46C0-4EEE-86A0-939388E58997}" destId="{B9744D3D-E5E7-4147-A686-13118F5E599F}" srcOrd="3" destOrd="0" parTransId="{18F8AF6B-DE8F-4292-8EE4-31FA8CA85EBC}" sibTransId="{E3B4C9A9-E326-49AF-981C-3C24EB183420}"/>
    <dgm:cxn modelId="{B2AC1D25-0868-49A9-B84A-74FAD8618E88}" srcId="{258058F4-46C0-4EEE-86A0-939388E58997}" destId="{C58DBEBE-4FDC-4648-B6C5-C1F4FCF9F940}" srcOrd="1" destOrd="0" parTransId="{FCA7A730-94F5-48D8-9C4F-B98E386C71C2}" sibTransId="{D2E61B2D-4CC8-43DE-A017-21A7FD903001}"/>
    <dgm:cxn modelId="{9B93CD5D-13B5-489E-AEAB-C5FF57F0CCDC}" type="presOf" srcId="{C0500F1E-E9FC-4014-AA57-3D892B0346C7}" destId="{E6F35CB3-ED29-4173-8614-F92FD2882234}" srcOrd="0" destOrd="0" presId="urn:microsoft.com/office/officeart/2008/layout/LinedList"/>
    <dgm:cxn modelId="{646CD5AA-7675-47BF-86C5-41B23CD62AD1}" srcId="{258058F4-46C0-4EEE-86A0-939388E58997}" destId="{4EBDE42E-F465-4E5A-A46C-9AAD63FD7000}" srcOrd="2" destOrd="0" parTransId="{CE586077-5682-4938-9988-9CBCCC41EC3D}" sibTransId="{9C046B7B-00AF-49C5-BEEF-463E16C77286}"/>
    <dgm:cxn modelId="{7ACBFCD9-DDC9-4950-982D-6BE02CD3EE82}" type="presOf" srcId="{258058F4-46C0-4EEE-86A0-939388E58997}" destId="{ACEC6EE7-2BBD-4BA1-976B-FA39EAC8B2CF}" srcOrd="0" destOrd="0" presId="urn:microsoft.com/office/officeart/2008/layout/LinedList"/>
    <dgm:cxn modelId="{32606D58-C4F4-4025-AB43-D8E3FAF675C0}" type="presOf" srcId="{8B9B0740-BE6E-4D11-B345-E40B74D70A97}" destId="{153D76F5-0447-426D-A881-6D6C4219B8F7}" srcOrd="0" destOrd="0" presId="urn:microsoft.com/office/officeart/2008/layout/LinedList"/>
    <dgm:cxn modelId="{EC740F1B-2FE6-4A28-B354-123DFD34D1CC}" type="presOf" srcId="{2B4E1048-4CDE-451C-ACBC-C741E0EC6ACC}" destId="{99E2344F-50D8-490C-8825-ABFDFB311035}" srcOrd="0" destOrd="0" presId="urn:microsoft.com/office/officeart/2008/layout/LinedList"/>
    <dgm:cxn modelId="{F9D133AF-6513-4216-BCEB-47C3C08BCA2A}" type="presOf" srcId="{4EBDE42E-F465-4E5A-A46C-9AAD63FD7000}" destId="{4A971F67-94CD-4B1D-89C6-470FB46C225A}" srcOrd="0" destOrd="0" presId="urn:microsoft.com/office/officeart/2008/layout/LinedList"/>
    <dgm:cxn modelId="{95F2A7D0-8978-446F-B43F-9FABB23F66B0}" srcId="{258058F4-46C0-4EEE-86A0-939388E58997}" destId="{8B9B0740-BE6E-4D11-B345-E40B74D70A97}" srcOrd="0" destOrd="0" parTransId="{6A8733F3-AF67-479A-9963-39AACA81F400}" sibTransId="{DA27BDCC-E729-48AB-B033-6226BCB36874}"/>
    <dgm:cxn modelId="{BCBAAB70-B3EC-4E57-8E8F-ED89273ED11D}" type="presOf" srcId="{C58DBEBE-4FDC-4648-B6C5-C1F4FCF9F940}" destId="{0D744E21-01F6-435F-8A79-972111D670AC}" srcOrd="0" destOrd="0" presId="urn:microsoft.com/office/officeart/2008/layout/LinedList"/>
    <dgm:cxn modelId="{3CFB922C-3D48-4EEC-867D-7567462FD05F}" type="presParOf" srcId="{ACEC6EE7-2BBD-4BA1-976B-FA39EAC8B2CF}" destId="{83CA89C5-F590-45A8-95AA-CE6FC8593C31}" srcOrd="0" destOrd="0" presId="urn:microsoft.com/office/officeart/2008/layout/LinedList"/>
    <dgm:cxn modelId="{33C37EF1-C83D-4424-BF37-992E030F387D}" type="presParOf" srcId="{ACEC6EE7-2BBD-4BA1-976B-FA39EAC8B2CF}" destId="{1DA82149-DA2C-4F82-BEBE-C7CE4A4453C0}" srcOrd="1" destOrd="0" presId="urn:microsoft.com/office/officeart/2008/layout/LinedList"/>
    <dgm:cxn modelId="{B7048140-3332-43A2-8680-ABE31E8F3E07}" type="presParOf" srcId="{1DA82149-DA2C-4F82-BEBE-C7CE4A4453C0}" destId="{153D76F5-0447-426D-A881-6D6C4219B8F7}" srcOrd="0" destOrd="0" presId="urn:microsoft.com/office/officeart/2008/layout/LinedList"/>
    <dgm:cxn modelId="{FACD55E1-0A4E-46C2-B336-47212591108A}" type="presParOf" srcId="{1DA82149-DA2C-4F82-BEBE-C7CE4A4453C0}" destId="{318426B1-FC9A-452B-976F-160437B7B8D4}" srcOrd="1" destOrd="0" presId="urn:microsoft.com/office/officeart/2008/layout/LinedList"/>
    <dgm:cxn modelId="{C36B5EF9-FEB6-46B9-AFBD-22F6B08D9020}" type="presParOf" srcId="{ACEC6EE7-2BBD-4BA1-976B-FA39EAC8B2CF}" destId="{93B28CAE-9C0B-454B-8FFF-A96821C67859}" srcOrd="2" destOrd="0" presId="urn:microsoft.com/office/officeart/2008/layout/LinedList"/>
    <dgm:cxn modelId="{57ADB7F3-F6DB-42CB-84F5-BF1A8A51E672}" type="presParOf" srcId="{ACEC6EE7-2BBD-4BA1-976B-FA39EAC8B2CF}" destId="{73ED3926-C096-4204-9A75-C8C58FA693C7}" srcOrd="3" destOrd="0" presId="urn:microsoft.com/office/officeart/2008/layout/LinedList"/>
    <dgm:cxn modelId="{1F55C039-A8B2-46F1-AE98-F36E87CB0879}" type="presParOf" srcId="{73ED3926-C096-4204-9A75-C8C58FA693C7}" destId="{0D744E21-01F6-435F-8A79-972111D670AC}" srcOrd="0" destOrd="0" presId="urn:microsoft.com/office/officeart/2008/layout/LinedList"/>
    <dgm:cxn modelId="{553EB6F7-1363-4DC8-B447-214D3A2B7359}" type="presParOf" srcId="{73ED3926-C096-4204-9A75-C8C58FA693C7}" destId="{373EACA0-1EF3-4720-A5C2-E42697F605AD}" srcOrd="1" destOrd="0" presId="urn:microsoft.com/office/officeart/2008/layout/LinedList"/>
    <dgm:cxn modelId="{D7610ADA-1524-4978-A3AD-2B16B08B9A24}" type="presParOf" srcId="{ACEC6EE7-2BBD-4BA1-976B-FA39EAC8B2CF}" destId="{966EC2C2-17B7-444D-91FB-F7FA045E25CB}" srcOrd="4" destOrd="0" presId="urn:microsoft.com/office/officeart/2008/layout/LinedList"/>
    <dgm:cxn modelId="{6FFFA076-2284-4237-B1EB-610D811267C2}" type="presParOf" srcId="{ACEC6EE7-2BBD-4BA1-976B-FA39EAC8B2CF}" destId="{CFED711C-3F34-4FA3-90A8-64C98C761425}" srcOrd="5" destOrd="0" presId="urn:microsoft.com/office/officeart/2008/layout/LinedList"/>
    <dgm:cxn modelId="{8FFCF09D-7EC5-4553-8AC8-F23B5C3BBDAC}" type="presParOf" srcId="{CFED711C-3F34-4FA3-90A8-64C98C761425}" destId="{4A971F67-94CD-4B1D-89C6-470FB46C225A}" srcOrd="0" destOrd="0" presId="urn:microsoft.com/office/officeart/2008/layout/LinedList"/>
    <dgm:cxn modelId="{50D478E2-0734-4151-8EA6-152D6D2DCFFA}" type="presParOf" srcId="{CFED711C-3F34-4FA3-90A8-64C98C761425}" destId="{F6E001B7-348B-44AC-9318-5E0E88EC64CC}" srcOrd="1" destOrd="0" presId="urn:microsoft.com/office/officeart/2008/layout/LinedList"/>
    <dgm:cxn modelId="{1C1DFCB7-5177-4A48-B211-0A0B77600918}" type="presParOf" srcId="{ACEC6EE7-2BBD-4BA1-976B-FA39EAC8B2CF}" destId="{BA1ED590-1AD2-4570-B397-E8391A80AA30}" srcOrd="6" destOrd="0" presId="urn:microsoft.com/office/officeart/2008/layout/LinedList"/>
    <dgm:cxn modelId="{66763015-84CB-4907-8F82-555A4C498A60}" type="presParOf" srcId="{ACEC6EE7-2BBD-4BA1-976B-FA39EAC8B2CF}" destId="{ACE8B592-C4E9-4E77-A85A-A7ACA192AC07}" srcOrd="7" destOrd="0" presId="urn:microsoft.com/office/officeart/2008/layout/LinedList"/>
    <dgm:cxn modelId="{7401FACD-BC3C-476D-B060-1403F99ECFC0}" type="presParOf" srcId="{ACE8B592-C4E9-4E77-A85A-A7ACA192AC07}" destId="{EB601FB9-7F86-4817-A113-49270A8AF28E}" srcOrd="0" destOrd="0" presId="urn:microsoft.com/office/officeart/2008/layout/LinedList"/>
    <dgm:cxn modelId="{4446D06D-654B-4A71-8DD0-F5257DF1D7D8}" type="presParOf" srcId="{ACE8B592-C4E9-4E77-A85A-A7ACA192AC07}" destId="{9CC380D6-E031-490F-9F54-8BA24119A5EC}" srcOrd="1" destOrd="0" presId="urn:microsoft.com/office/officeart/2008/layout/LinedList"/>
    <dgm:cxn modelId="{BFCC6BBA-E6AE-4C5D-B10C-DFE576F5D3AD}" type="presParOf" srcId="{ACEC6EE7-2BBD-4BA1-976B-FA39EAC8B2CF}" destId="{B6B5231C-0691-4DCF-BB48-734136EFDCC9}" srcOrd="8" destOrd="0" presId="urn:microsoft.com/office/officeart/2008/layout/LinedList"/>
    <dgm:cxn modelId="{FE96E15E-3DCC-4407-98E2-61FCF27DB953}" type="presParOf" srcId="{ACEC6EE7-2BBD-4BA1-976B-FA39EAC8B2CF}" destId="{16D5F144-D076-449C-9BD2-9E99D20E8EC7}" srcOrd="9" destOrd="0" presId="urn:microsoft.com/office/officeart/2008/layout/LinedList"/>
    <dgm:cxn modelId="{81B00F25-7D26-4536-868A-CCAB89753F3D}" type="presParOf" srcId="{16D5F144-D076-449C-9BD2-9E99D20E8EC7}" destId="{99E2344F-50D8-490C-8825-ABFDFB311035}" srcOrd="0" destOrd="0" presId="urn:microsoft.com/office/officeart/2008/layout/LinedList"/>
    <dgm:cxn modelId="{D497866E-B5CB-4DBE-842A-01A4E44FE1A4}" type="presParOf" srcId="{16D5F144-D076-449C-9BD2-9E99D20E8EC7}" destId="{1E456B4A-8D17-4DE5-B5CF-5BA0358DEB87}" srcOrd="1" destOrd="0" presId="urn:microsoft.com/office/officeart/2008/layout/LinedList"/>
    <dgm:cxn modelId="{107C9259-B70A-4EE6-ADE7-0EDCE8BBD6FD}" type="presParOf" srcId="{ACEC6EE7-2BBD-4BA1-976B-FA39EAC8B2CF}" destId="{92922C76-F932-4DA5-A114-DCED2EA55D43}" srcOrd="10" destOrd="0" presId="urn:microsoft.com/office/officeart/2008/layout/LinedList"/>
    <dgm:cxn modelId="{4302A59E-2DEF-4A26-BB1C-DBA3BD812DFE}" type="presParOf" srcId="{ACEC6EE7-2BBD-4BA1-976B-FA39EAC8B2CF}" destId="{1130F5F8-075F-4218-9831-EF43BB0F5405}" srcOrd="11" destOrd="0" presId="urn:microsoft.com/office/officeart/2008/layout/LinedList"/>
    <dgm:cxn modelId="{9B8F2047-038B-4269-8BAB-5B0388703420}" type="presParOf" srcId="{1130F5F8-075F-4218-9831-EF43BB0F5405}" destId="{E6F35CB3-ED29-4173-8614-F92FD2882234}" srcOrd="0" destOrd="0" presId="urn:microsoft.com/office/officeart/2008/layout/LinedList"/>
    <dgm:cxn modelId="{1D8A918B-7F4C-4774-95C3-AC2F490CC454}" type="presParOf" srcId="{1130F5F8-075F-4218-9831-EF43BB0F5405}" destId="{60DF68D4-F02A-49BF-BF7A-AB5552C6491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5DFCF2-86C5-4812-8D2A-93DCACA77ACA}"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1EC8C3EF-872D-429A-A9E3-4324F4B0DA78}">
      <dgm:prSet/>
      <dgm:spPr/>
      <dgm:t>
        <a:bodyPr/>
        <a:lstStyle/>
        <a:p>
          <a:r>
            <a:rPr lang="en-AU"/>
            <a:t>Relationship-based</a:t>
          </a:r>
          <a:endParaRPr lang="en-US"/>
        </a:p>
      </dgm:t>
    </dgm:pt>
    <dgm:pt modelId="{C060FB56-9C54-4247-A109-C3002F1365F9}" type="parTrans" cxnId="{903F6EBC-3C63-4CEF-A1EE-0D93D9B753EC}">
      <dgm:prSet/>
      <dgm:spPr/>
      <dgm:t>
        <a:bodyPr/>
        <a:lstStyle/>
        <a:p>
          <a:endParaRPr lang="en-US"/>
        </a:p>
      </dgm:t>
    </dgm:pt>
    <dgm:pt modelId="{D7EEE9EE-4C97-4306-AEED-4B7EAD8268C6}" type="sibTrans" cxnId="{903F6EBC-3C63-4CEF-A1EE-0D93D9B753EC}">
      <dgm:prSet/>
      <dgm:spPr/>
      <dgm:t>
        <a:bodyPr/>
        <a:lstStyle/>
        <a:p>
          <a:endParaRPr lang="en-US"/>
        </a:p>
      </dgm:t>
    </dgm:pt>
    <dgm:pt modelId="{D707C5A5-A743-4D04-8F6D-B6E40E505E10}">
      <dgm:prSet/>
      <dgm:spPr/>
      <dgm:t>
        <a:bodyPr/>
        <a:lstStyle/>
        <a:p>
          <a:r>
            <a:rPr lang="en-AU"/>
            <a:t>Trauma-informed</a:t>
          </a:r>
          <a:endParaRPr lang="en-US"/>
        </a:p>
      </dgm:t>
    </dgm:pt>
    <dgm:pt modelId="{7D882E01-9227-4423-A602-9E627ECD56FD}" type="parTrans" cxnId="{E99A814F-69B5-41B5-AA85-6D8B70512942}">
      <dgm:prSet/>
      <dgm:spPr/>
      <dgm:t>
        <a:bodyPr/>
        <a:lstStyle/>
        <a:p>
          <a:endParaRPr lang="en-US"/>
        </a:p>
      </dgm:t>
    </dgm:pt>
    <dgm:pt modelId="{D8F6B1E9-7879-4E1F-A2C3-180CB5482266}" type="sibTrans" cxnId="{E99A814F-69B5-41B5-AA85-6D8B70512942}">
      <dgm:prSet/>
      <dgm:spPr/>
      <dgm:t>
        <a:bodyPr/>
        <a:lstStyle/>
        <a:p>
          <a:endParaRPr lang="en-US"/>
        </a:p>
      </dgm:t>
    </dgm:pt>
    <dgm:pt modelId="{89B1F12B-BAD7-448B-8C51-834319006BD2}">
      <dgm:prSet/>
      <dgm:spPr/>
      <dgm:t>
        <a:bodyPr/>
        <a:lstStyle/>
        <a:p>
          <a:r>
            <a:rPr lang="en-AU"/>
            <a:t>Narrative Therapy</a:t>
          </a:r>
          <a:endParaRPr lang="en-US"/>
        </a:p>
      </dgm:t>
    </dgm:pt>
    <dgm:pt modelId="{E7A5BA29-2F67-4905-8FD3-5965455FDB63}" type="parTrans" cxnId="{E1A3B32A-8BE8-4583-80EC-86D2575D6DCB}">
      <dgm:prSet/>
      <dgm:spPr/>
      <dgm:t>
        <a:bodyPr/>
        <a:lstStyle/>
        <a:p>
          <a:endParaRPr lang="en-US"/>
        </a:p>
      </dgm:t>
    </dgm:pt>
    <dgm:pt modelId="{88D39505-1468-4BAD-902F-54B6888E4FD8}" type="sibTrans" cxnId="{E1A3B32A-8BE8-4583-80EC-86D2575D6DCB}">
      <dgm:prSet/>
      <dgm:spPr/>
      <dgm:t>
        <a:bodyPr/>
        <a:lstStyle/>
        <a:p>
          <a:endParaRPr lang="en-US"/>
        </a:p>
      </dgm:t>
    </dgm:pt>
    <dgm:pt modelId="{24FB87D1-2467-44F2-B8C8-DBE565158067}">
      <dgm:prSet/>
      <dgm:spPr/>
      <dgm:t>
        <a:bodyPr/>
        <a:lstStyle/>
        <a:p>
          <a:r>
            <a:rPr lang="en-AU"/>
            <a:t>Strengths-based</a:t>
          </a:r>
          <a:endParaRPr lang="en-US"/>
        </a:p>
      </dgm:t>
    </dgm:pt>
    <dgm:pt modelId="{CE19EA25-B4D5-4C6E-98FA-D84F5FD68154}" type="parTrans" cxnId="{B9687D74-1B91-4F1A-BED3-B3F3ED59D501}">
      <dgm:prSet/>
      <dgm:spPr/>
      <dgm:t>
        <a:bodyPr/>
        <a:lstStyle/>
        <a:p>
          <a:endParaRPr lang="en-US"/>
        </a:p>
      </dgm:t>
    </dgm:pt>
    <dgm:pt modelId="{14E25722-A073-4211-B5F7-0C722178E64E}" type="sibTrans" cxnId="{B9687D74-1B91-4F1A-BED3-B3F3ED59D501}">
      <dgm:prSet/>
      <dgm:spPr/>
      <dgm:t>
        <a:bodyPr/>
        <a:lstStyle/>
        <a:p>
          <a:endParaRPr lang="en-US"/>
        </a:p>
      </dgm:t>
    </dgm:pt>
    <dgm:pt modelId="{043C5A91-57FA-4AD5-B387-59C81078941D}">
      <dgm:prSet/>
      <dgm:spPr/>
      <dgm:t>
        <a:bodyPr/>
        <a:lstStyle/>
        <a:p>
          <a:r>
            <a:rPr lang="en-AU"/>
            <a:t>Compassionate Inquiry</a:t>
          </a:r>
          <a:endParaRPr lang="en-US"/>
        </a:p>
      </dgm:t>
    </dgm:pt>
    <dgm:pt modelId="{2F30D07E-DF90-4078-BD46-E8068DDF6555}" type="parTrans" cxnId="{25DA9BBF-E3A9-405D-AF5A-F104BC4B514B}">
      <dgm:prSet/>
      <dgm:spPr/>
      <dgm:t>
        <a:bodyPr/>
        <a:lstStyle/>
        <a:p>
          <a:endParaRPr lang="en-US"/>
        </a:p>
      </dgm:t>
    </dgm:pt>
    <dgm:pt modelId="{083B136D-4521-4378-822E-3630E1BC3B0A}" type="sibTrans" cxnId="{25DA9BBF-E3A9-405D-AF5A-F104BC4B514B}">
      <dgm:prSet/>
      <dgm:spPr/>
      <dgm:t>
        <a:bodyPr/>
        <a:lstStyle/>
        <a:p>
          <a:endParaRPr lang="en-US"/>
        </a:p>
      </dgm:t>
    </dgm:pt>
    <dgm:pt modelId="{62CD2FBC-B867-4B9F-BAC4-08ED2EA66312}">
      <dgm:prSet/>
      <dgm:spPr/>
      <dgm:t>
        <a:bodyPr/>
        <a:lstStyle/>
        <a:p>
          <a:r>
            <a:rPr lang="en-AU"/>
            <a:t>Impact on people’s lives in a positive way</a:t>
          </a:r>
          <a:endParaRPr lang="en-US"/>
        </a:p>
      </dgm:t>
    </dgm:pt>
    <dgm:pt modelId="{10C7B191-6670-437F-9DC0-860D0971DE9E}" type="parTrans" cxnId="{3B531B63-36F7-441D-B87D-14436B90D534}">
      <dgm:prSet/>
      <dgm:spPr/>
      <dgm:t>
        <a:bodyPr/>
        <a:lstStyle/>
        <a:p>
          <a:endParaRPr lang="en-US"/>
        </a:p>
      </dgm:t>
    </dgm:pt>
    <dgm:pt modelId="{85AC6980-F76D-4D3F-AB06-F2588DAE8475}" type="sibTrans" cxnId="{3B531B63-36F7-441D-B87D-14436B90D534}">
      <dgm:prSet/>
      <dgm:spPr/>
      <dgm:t>
        <a:bodyPr/>
        <a:lstStyle/>
        <a:p>
          <a:endParaRPr lang="en-US"/>
        </a:p>
      </dgm:t>
    </dgm:pt>
    <dgm:pt modelId="{40B44E22-2745-4E8B-9DF7-688B69E9E9A5}">
      <dgm:prSet/>
      <dgm:spPr/>
      <dgm:t>
        <a:bodyPr/>
        <a:lstStyle/>
        <a:p>
          <a:r>
            <a:rPr lang="en-AU"/>
            <a:t>To do no harm</a:t>
          </a:r>
          <a:endParaRPr lang="en-US"/>
        </a:p>
      </dgm:t>
    </dgm:pt>
    <dgm:pt modelId="{80A358A9-64CD-4974-9957-2A9BCD6BC8FE}" type="parTrans" cxnId="{04AC2A0E-61F2-4264-949D-65EDE2F78B9D}">
      <dgm:prSet/>
      <dgm:spPr/>
      <dgm:t>
        <a:bodyPr/>
        <a:lstStyle/>
        <a:p>
          <a:endParaRPr lang="en-US"/>
        </a:p>
      </dgm:t>
    </dgm:pt>
    <dgm:pt modelId="{9333917D-8AF9-483D-9150-27DACFAB9281}" type="sibTrans" cxnId="{04AC2A0E-61F2-4264-949D-65EDE2F78B9D}">
      <dgm:prSet/>
      <dgm:spPr/>
      <dgm:t>
        <a:bodyPr/>
        <a:lstStyle/>
        <a:p>
          <a:endParaRPr lang="en-US"/>
        </a:p>
      </dgm:t>
    </dgm:pt>
    <dgm:pt modelId="{BA2C0AFF-5466-4594-B26E-928B71D2647F}" type="pres">
      <dgm:prSet presAssocID="{5A5DFCF2-86C5-4812-8D2A-93DCACA77ACA}" presName="vert0" presStyleCnt="0">
        <dgm:presLayoutVars>
          <dgm:dir/>
          <dgm:animOne val="branch"/>
          <dgm:animLvl val="lvl"/>
        </dgm:presLayoutVars>
      </dgm:prSet>
      <dgm:spPr/>
      <dgm:t>
        <a:bodyPr/>
        <a:lstStyle/>
        <a:p>
          <a:endParaRPr lang="en-AU"/>
        </a:p>
      </dgm:t>
    </dgm:pt>
    <dgm:pt modelId="{C4C0F6CF-795A-43E4-B766-3BE32167C776}" type="pres">
      <dgm:prSet presAssocID="{1EC8C3EF-872D-429A-A9E3-4324F4B0DA78}" presName="thickLine" presStyleLbl="alignNode1" presStyleIdx="0" presStyleCnt="7"/>
      <dgm:spPr/>
    </dgm:pt>
    <dgm:pt modelId="{B77A1464-E8C1-4C57-B78D-E60253393E54}" type="pres">
      <dgm:prSet presAssocID="{1EC8C3EF-872D-429A-A9E3-4324F4B0DA78}" presName="horz1" presStyleCnt="0"/>
      <dgm:spPr/>
    </dgm:pt>
    <dgm:pt modelId="{20BF2B74-20CA-48E5-8090-B793383284F0}" type="pres">
      <dgm:prSet presAssocID="{1EC8C3EF-872D-429A-A9E3-4324F4B0DA78}" presName="tx1" presStyleLbl="revTx" presStyleIdx="0" presStyleCnt="7"/>
      <dgm:spPr/>
      <dgm:t>
        <a:bodyPr/>
        <a:lstStyle/>
        <a:p>
          <a:endParaRPr lang="en-AU"/>
        </a:p>
      </dgm:t>
    </dgm:pt>
    <dgm:pt modelId="{4B1B6A0D-0E55-4B5D-938B-226BD57D29B6}" type="pres">
      <dgm:prSet presAssocID="{1EC8C3EF-872D-429A-A9E3-4324F4B0DA78}" presName="vert1" presStyleCnt="0"/>
      <dgm:spPr/>
    </dgm:pt>
    <dgm:pt modelId="{42A10178-F9F5-49BE-8FCF-DE39FDCE13A3}" type="pres">
      <dgm:prSet presAssocID="{D707C5A5-A743-4D04-8F6D-B6E40E505E10}" presName="thickLine" presStyleLbl="alignNode1" presStyleIdx="1" presStyleCnt="7"/>
      <dgm:spPr/>
    </dgm:pt>
    <dgm:pt modelId="{E22714BF-625B-4569-B946-2EC80F740686}" type="pres">
      <dgm:prSet presAssocID="{D707C5A5-A743-4D04-8F6D-B6E40E505E10}" presName="horz1" presStyleCnt="0"/>
      <dgm:spPr/>
    </dgm:pt>
    <dgm:pt modelId="{3178D548-2DDE-44FB-8BAF-472A28CC39BD}" type="pres">
      <dgm:prSet presAssocID="{D707C5A5-A743-4D04-8F6D-B6E40E505E10}" presName="tx1" presStyleLbl="revTx" presStyleIdx="1" presStyleCnt="7"/>
      <dgm:spPr/>
      <dgm:t>
        <a:bodyPr/>
        <a:lstStyle/>
        <a:p>
          <a:endParaRPr lang="en-AU"/>
        </a:p>
      </dgm:t>
    </dgm:pt>
    <dgm:pt modelId="{DAFA850E-6D68-43AD-B908-09AD1612FA54}" type="pres">
      <dgm:prSet presAssocID="{D707C5A5-A743-4D04-8F6D-B6E40E505E10}" presName="vert1" presStyleCnt="0"/>
      <dgm:spPr/>
    </dgm:pt>
    <dgm:pt modelId="{78EDA612-8662-4E6E-854E-3293077500EF}" type="pres">
      <dgm:prSet presAssocID="{89B1F12B-BAD7-448B-8C51-834319006BD2}" presName="thickLine" presStyleLbl="alignNode1" presStyleIdx="2" presStyleCnt="7"/>
      <dgm:spPr/>
    </dgm:pt>
    <dgm:pt modelId="{BC3DFC6B-9249-4054-9190-5AE00DDBF8EC}" type="pres">
      <dgm:prSet presAssocID="{89B1F12B-BAD7-448B-8C51-834319006BD2}" presName="horz1" presStyleCnt="0"/>
      <dgm:spPr/>
    </dgm:pt>
    <dgm:pt modelId="{3085B448-4167-4655-BBB1-37B01BBC6CA9}" type="pres">
      <dgm:prSet presAssocID="{89B1F12B-BAD7-448B-8C51-834319006BD2}" presName="tx1" presStyleLbl="revTx" presStyleIdx="2" presStyleCnt="7"/>
      <dgm:spPr/>
      <dgm:t>
        <a:bodyPr/>
        <a:lstStyle/>
        <a:p>
          <a:endParaRPr lang="en-AU"/>
        </a:p>
      </dgm:t>
    </dgm:pt>
    <dgm:pt modelId="{3C4DFC35-11EE-4AA3-AC29-D58634B50896}" type="pres">
      <dgm:prSet presAssocID="{89B1F12B-BAD7-448B-8C51-834319006BD2}" presName="vert1" presStyleCnt="0"/>
      <dgm:spPr/>
    </dgm:pt>
    <dgm:pt modelId="{76E299C4-70DE-4B6E-9B7E-2CDFA271FE42}" type="pres">
      <dgm:prSet presAssocID="{24FB87D1-2467-44F2-B8C8-DBE565158067}" presName="thickLine" presStyleLbl="alignNode1" presStyleIdx="3" presStyleCnt="7"/>
      <dgm:spPr/>
    </dgm:pt>
    <dgm:pt modelId="{3B32707C-4B12-429F-8059-73C3D719E65D}" type="pres">
      <dgm:prSet presAssocID="{24FB87D1-2467-44F2-B8C8-DBE565158067}" presName="horz1" presStyleCnt="0"/>
      <dgm:spPr/>
    </dgm:pt>
    <dgm:pt modelId="{98FA8B2B-A8AA-478F-807C-ED29C871EC7F}" type="pres">
      <dgm:prSet presAssocID="{24FB87D1-2467-44F2-B8C8-DBE565158067}" presName="tx1" presStyleLbl="revTx" presStyleIdx="3" presStyleCnt="7"/>
      <dgm:spPr/>
      <dgm:t>
        <a:bodyPr/>
        <a:lstStyle/>
        <a:p>
          <a:endParaRPr lang="en-AU"/>
        </a:p>
      </dgm:t>
    </dgm:pt>
    <dgm:pt modelId="{F7D19225-BC66-44D2-B75F-A243149AA1DE}" type="pres">
      <dgm:prSet presAssocID="{24FB87D1-2467-44F2-B8C8-DBE565158067}" presName="vert1" presStyleCnt="0"/>
      <dgm:spPr/>
    </dgm:pt>
    <dgm:pt modelId="{0E073C6A-D001-46B2-9034-41CF8623DB54}" type="pres">
      <dgm:prSet presAssocID="{043C5A91-57FA-4AD5-B387-59C81078941D}" presName="thickLine" presStyleLbl="alignNode1" presStyleIdx="4" presStyleCnt="7"/>
      <dgm:spPr/>
    </dgm:pt>
    <dgm:pt modelId="{8FF3C9C5-7FEF-4765-B1FF-D27DB5F68306}" type="pres">
      <dgm:prSet presAssocID="{043C5A91-57FA-4AD5-B387-59C81078941D}" presName="horz1" presStyleCnt="0"/>
      <dgm:spPr/>
    </dgm:pt>
    <dgm:pt modelId="{27C5F864-0968-49A3-AEB2-78D8D8475BCD}" type="pres">
      <dgm:prSet presAssocID="{043C5A91-57FA-4AD5-B387-59C81078941D}" presName="tx1" presStyleLbl="revTx" presStyleIdx="4" presStyleCnt="7"/>
      <dgm:spPr/>
      <dgm:t>
        <a:bodyPr/>
        <a:lstStyle/>
        <a:p>
          <a:endParaRPr lang="en-AU"/>
        </a:p>
      </dgm:t>
    </dgm:pt>
    <dgm:pt modelId="{927E3B8C-E714-482F-9488-97AB2F642CC0}" type="pres">
      <dgm:prSet presAssocID="{043C5A91-57FA-4AD5-B387-59C81078941D}" presName="vert1" presStyleCnt="0"/>
      <dgm:spPr/>
    </dgm:pt>
    <dgm:pt modelId="{8166ED69-ED4A-4A73-939D-23F780259C11}" type="pres">
      <dgm:prSet presAssocID="{62CD2FBC-B867-4B9F-BAC4-08ED2EA66312}" presName="thickLine" presStyleLbl="alignNode1" presStyleIdx="5" presStyleCnt="7"/>
      <dgm:spPr/>
    </dgm:pt>
    <dgm:pt modelId="{99438D53-5630-40F4-B74D-2F3F1E4E3171}" type="pres">
      <dgm:prSet presAssocID="{62CD2FBC-B867-4B9F-BAC4-08ED2EA66312}" presName="horz1" presStyleCnt="0"/>
      <dgm:spPr/>
    </dgm:pt>
    <dgm:pt modelId="{F0DDF6F5-5099-4379-99D0-AE8B75598C17}" type="pres">
      <dgm:prSet presAssocID="{62CD2FBC-B867-4B9F-BAC4-08ED2EA66312}" presName="tx1" presStyleLbl="revTx" presStyleIdx="5" presStyleCnt="7"/>
      <dgm:spPr/>
      <dgm:t>
        <a:bodyPr/>
        <a:lstStyle/>
        <a:p>
          <a:endParaRPr lang="en-AU"/>
        </a:p>
      </dgm:t>
    </dgm:pt>
    <dgm:pt modelId="{2C101F09-8C42-402A-8C89-4FE691E28DC9}" type="pres">
      <dgm:prSet presAssocID="{62CD2FBC-B867-4B9F-BAC4-08ED2EA66312}" presName="vert1" presStyleCnt="0"/>
      <dgm:spPr/>
    </dgm:pt>
    <dgm:pt modelId="{13A15432-3B90-445C-81DB-35761DE14BBF}" type="pres">
      <dgm:prSet presAssocID="{40B44E22-2745-4E8B-9DF7-688B69E9E9A5}" presName="thickLine" presStyleLbl="alignNode1" presStyleIdx="6" presStyleCnt="7"/>
      <dgm:spPr/>
    </dgm:pt>
    <dgm:pt modelId="{77903E1E-72F4-4561-A0DD-B68503852D92}" type="pres">
      <dgm:prSet presAssocID="{40B44E22-2745-4E8B-9DF7-688B69E9E9A5}" presName="horz1" presStyleCnt="0"/>
      <dgm:spPr/>
    </dgm:pt>
    <dgm:pt modelId="{1C990AE6-F601-47B9-99E9-3F1C1BC555A7}" type="pres">
      <dgm:prSet presAssocID="{40B44E22-2745-4E8B-9DF7-688B69E9E9A5}" presName="tx1" presStyleLbl="revTx" presStyleIdx="6" presStyleCnt="7"/>
      <dgm:spPr/>
      <dgm:t>
        <a:bodyPr/>
        <a:lstStyle/>
        <a:p>
          <a:endParaRPr lang="en-AU"/>
        </a:p>
      </dgm:t>
    </dgm:pt>
    <dgm:pt modelId="{AFB9F56E-337B-4EB4-A750-AA32E91916F0}" type="pres">
      <dgm:prSet presAssocID="{40B44E22-2745-4E8B-9DF7-688B69E9E9A5}" presName="vert1" presStyleCnt="0"/>
      <dgm:spPr/>
    </dgm:pt>
  </dgm:ptLst>
  <dgm:cxnLst>
    <dgm:cxn modelId="{2EA63F25-488A-4DC3-B4C4-5F070ACB1AB3}" type="presOf" srcId="{043C5A91-57FA-4AD5-B387-59C81078941D}" destId="{27C5F864-0968-49A3-AEB2-78D8D8475BCD}" srcOrd="0" destOrd="0" presId="urn:microsoft.com/office/officeart/2008/layout/LinedList"/>
    <dgm:cxn modelId="{903F6EBC-3C63-4CEF-A1EE-0D93D9B753EC}" srcId="{5A5DFCF2-86C5-4812-8D2A-93DCACA77ACA}" destId="{1EC8C3EF-872D-429A-A9E3-4324F4B0DA78}" srcOrd="0" destOrd="0" parTransId="{C060FB56-9C54-4247-A109-C3002F1365F9}" sibTransId="{D7EEE9EE-4C97-4306-AEED-4B7EAD8268C6}"/>
    <dgm:cxn modelId="{25DA9BBF-E3A9-405D-AF5A-F104BC4B514B}" srcId="{5A5DFCF2-86C5-4812-8D2A-93DCACA77ACA}" destId="{043C5A91-57FA-4AD5-B387-59C81078941D}" srcOrd="4" destOrd="0" parTransId="{2F30D07E-DF90-4078-BD46-E8068DDF6555}" sibTransId="{083B136D-4521-4378-822E-3630E1BC3B0A}"/>
    <dgm:cxn modelId="{A3580C0F-F3E6-4077-B5A5-55C413CDD3AC}" type="presOf" srcId="{62CD2FBC-B867-4B9F-BAC4-08ED2EA66312}" destId="{F0DDF6F5-5099-4379-99D0-AE8B75598C17}" srcOrd="0" destOrd="0" presId="urn:microsoft.com/office/officeart/2008/layout/LinedList"/>
    <dgm:cxn modelId="{E99A814F-69B5-41B5-AA85-6D8B70512942}" srcId="{5A5DFCF2-86C5-4812-8D2A-93DCACA77ACA}" destId="{D707C5A5-A743-4D04-8F6D-B6E40E505E10}" srcOrd="1" destOrd="0" parTransId="{7D882E01-9227-4423-A602-9E627ECD56FD}" sibTransId="{D8F6B1E9-7879-4E1F-A2C3-180CB5482266}"/>
    <dgm:cxn modelId="{D180C73B-A9CB-4F13-A676-C2B99050343A}" type="presOf" srcId="{5A5DFCF2-86C5-4812-8D2A-93DCACA77ACA}" destId="{BA2C0AFF-5466-4594-B26E-928B71D2647F}" srcOrd="0" destOrd="0" presId="urn:microsoft.com/office/officeart/2008/layout/LinedList"/>
    <dgm:cxn modelId="{04AC2A0E-61F2-4264-949D-65EDE2F78B9D}" srcId="{5A5DFCF2-86C5-4812-8D2A-93DCACA77ACA}" destId="{40B44E22-2745-4E8B-9DF7-688B69E9E9A5}" srcOrd="6" destOrd="0" parTransId="{80A358A9-64CD-4974-9957-2A9BCD6BC8FE}" sibTransId="{9333917D-8AF9-483D-9150-27DACFAB9281}"/>
    <dgm:cxn modelId="{E1A3B32A-8BE8-4583-80EC-86D2575D6DCB}" srcId="{5A5DFCF2-86C5-4812-8D2A-93DCACA77ACA}" destId="{89B1F12B-BAD7-448B-8C51-834319006BD2}" srcOrd="2" destOrd="0" parTransId="{E7A5BA29-2F67-4905-8FD3-5965455FDB63}" sibTransId="{88D39505-1468-4BAD-902F-54B6888E4FD8}"/>
    <dgm:cxn modelId="{3B531B63-36F7-441D-B87D-14436B90D534}" srcId="{5A5DFCF2-86C5-4812-8D2A-93DCACA77ACA}" destId="{62CD2FBC-B867-4B9F-BAC4-08ED2EA66312}" srcOrd="5" destOrd="0" parTransId="{10C7B191-6670-437F-9DC0-860D0971DE9E}" sibTransId="{85AC6980-F76D-4D3F-AB06-F2588DAE8475}"/>
    <dgm:cxn modelId="{2085E437-25CA-4782-84D2-071ECF17B55B}" type="presOf" srcId="{1EC8C3EF-872D-429A-A9E3-4324F4B0DA78}" destId="{20BF2B74-20CA-48E5-8090-B793383284F0}" srcOrd="0" destOrd="0" presId="urn:microsoft.com/office/officeart/2008/layout/LinedList"/>
    <dgm:cxn modelId="{6E916CCE-79DA-416C-8B92-E596600357E2}" type="presOf" srcId="{24FB87D1-2467-44F2-B8C8-DBE565158067}" destId="{98FA8B2B-A8AA-478F-807C-ED29C871EC7F}" srcOrd="0" destOrd="0" presId="urn:microsoft.com/office/officeart/2008/layout/LinedList"/>
    <dgm:cxn modelId="{E10BA21C-AF75-4E7A-B781-60570D37EBE7}" type="presOf" srcId="{D707C5A5-A743-4D04-8F6D-B6E40E505E10}" destId="{3178D548-2DDE-44FB-8BAF-472A28CC39BD}" srcOrd="0" destOrd="0" presId="urn:microsoft.com/office/officeart/2008/layout/LinedList"/>
    <dgm:cxn modelId="{15D53085-484F-467F-B8FA-383DE2DD6A40}" type="presOf" srcId="{40B44E22-2745-4E8B-9DF7-688B69E9E9A5}" destId="{1C990AE6-F601-47B9-99E9-3F1C1BC555A7}" srcOrd="0" destOrd="0" presId="urn:microsoft.com/office/officeart/2008/layout/LinedList"/>
    <dgm:cxn modelId="{39C6D147-AA34-42B5-890C-73BC24D1AFCB}" type="presOf" srcId="{89B1F12B-BAD7-448B-8C51-834319006BD2}" destId="{3085B448-4167-4655-BBB1-37B01BBC6CA9}" srcOrd="0" destOrd="0" presId="urn:microsoft.com/office/officeart/2008/layout/LinedList"/>
    <dgm:cxn modelId="{B9687D74-1B91-4F1A-BED3-B3F3ED59D501}" srcId="{5A5DFCF2-86C5-4812-8D2A-93DCACA77ACA}" destId="{24FB87D1-2467-44F2-B8C8-DBE565158067}" srcOrd="3" destOrd="0" parTransId="{CE19EA25-B4D5-4C6E-98FA-D84F5FD68154}" sibTransId="{14E25722-A073-4211-B5F7-0C722178E64E}"/>
    <dgm:cxn modelId="{8ACCA446-B83E-41A5-B765-7F2D17F9B332}" type="presParOf" srcId="{BA2C0AFF-5466-4594-B26E-928B71D2647F}" destId="{C4C0F6CF-795A-43E4-B766-3BE32167C776}" srcOrd="0" destOrd="0" presId="urn:microsoft.com/office/officeart/2008/layout/LinedList"/>
    <dgm:cxn modelId="{C1CF2776-D974-4F5F-8E16-315578CB1D8F}" type="presParOf" srcId="{BA2C0AFF-5466-4594-B26E-928B71D2647F}" destId="{B77A1464-E8C1-4C57-B78D-E60253393E54}" srcOrd="1" destOrd="0" presId="urn:microsoft.com/office/officeart/2008/layout/LinedList"/>
    <dgm:cxn modelId="{06310E62-4FA2-4807-87CF-9171060CE5E6}" type="presParOf" srcId="{B77A1464-E8C1-4C57-B78D-E60253393E54}" destId="{20BF2B74-20CA-48E5-8090-B793383284F0}" srcOrd="0" destOrd="0" presId="urn:microsoft.com/office/officeart/2008/layout/LinedList"/>
    <dgm:cxn modelId="{469DCB15-EDEE-42C6-B524-8419BD00E999}" type="presParOf" srcId="{B77A1464-E8C1-4C57-B78D-E60253393E54}" destId="{4B1B6A0D-0E55-4B5D-938B-226BD57D29B6}" srcOrd="1" destOrd="0" presId="urn:microsoft.com/office/officeart/2008/layout/LinedList"/>
    <dgm:cxn modelId="{2C53396F-866C-4601-B3C3-A7AEF775759F}" type="presParOf" srcId="{BA2C0AFF-5466-4594-B26E-928B71D2647F}" destId="{42A10178-F9F5-49BE-8FCF-DE39FDCE13A3}" srcOrd="2" destOrd="0" presId="urn:microsoft.com/office/officeart/2008/layout/LinedList"/>
    <dgm:cxn modelId="{60FF04A6-DE65-4074-AF50-C61DCDDEDC68}" type="presParOf" srcId="{BA2C0AFF-5466-4594-B26E-928B71D2647F}" destId="{E22714BF-625B-4569-B946-2EC80F740686}" srcOrd="3" destOrd="0" presId="urn:microsoft.com/office/officeart/2008/layout/LinedList"/>
    <dgm:cxn modelId="{3889BE6B-A562-4292-BA59-925E8A994974}" type="presParOf" srcId="{E22714BF-625B-4569-B946-2EC80F740686}" destId="{3178D548-2DDE-44FB-8BAF-472A28CC39BD}" srcOrd="0" destOrd="0" presId="urn:microsoft.com/office/officeart/2008/layout/LinedList"/>
    <dgm:cxn modelId="{A5DC84A3-B3A0-444E-BE57-F8AAE444C240}" type="presParOf" srcId="{E22714BF-625B-4569-B946-2EC80F740686}" destId="{DAFA850E-6D68-43AD-B908-09AD1612FA54}" srcOrd="1" destOrd="0" presId="urn:microsoft.com/office/officeart/2008/layout/LinedList"/>
    <dgm:cxn modelId="{E1A387AB-5E5E-475E-B324-3BA9D218AFF8}" type="presParOf" srcId="{BA2C0AFF-5466-4594-B26E-928B71D2647F}" destId="{78EDA612-8662-4E6E-854E-3293077500EF}" srcOrd="4" destOrd="0" presId="urn:microsoft.com/office/officeart/2008/layout/LinedList"/>
    <dgm:cxn modelId="{74B3FF93-7D46-4092-956D-D608457C10EF}" type="presParOf" srcId="{BA2C0AFF-5466-4594-B26E-928B71D2647F}" destId="{BC3DFC6B-9249-4054-9190-5AE00DDBF8EC}" srcOrd="5" destOrd="0" presId="urn:microsoft.com/office/officeart/2008/layout/LinedList"/>
    <dgm:cxn modelId="{9DC4E87B-6685-4214-AE65-F745F8F25243}" type="presParOf" srcId="{BC3DFC6B-9249-4054-9190-5AE00DDBF8EC}" destId="{3085B448-4167-4655-BBB1-37B01BBC6CA9}" srcOrd="0" destOrd="0" presId="urn:microsoft.com/office/officeart/2008/layout/LinedList"/>
    <dgm:cxn modelId="{83257C49-6927-412B-973D-BA90D822EF5D}" type="presParOf" srcId="{BC3DFC6B-9249-4054-9190-5AE00DDBF8EC}" destId="{3C4DFC35-11EE-4AA3-AC29-D58634B50896}" srcOrd="1" destOrd="0" presId="urn:microsoft.com/office/officeart/2008/layout/LinedList"/>
    <dgm:cxn modelId="{CCE09A3F-4082-4C85-8D32-4702D0E268C4}" type="presParOf" srcId="{BA2C0AFF-5466-4594-B26E-928B71D2647F}" destId="{76E299C4-70DE-4B6E-9B7E-2CDFA271FE42}" srcOrd="6" destOrd="0" presId="urn:microsoft.com/office/officeart/2008/layout/LinedList"/>
    <dgm:cxn modelId="{DD4B0E66-68EC-4685-8FF7-7B0487DAECB0}" type="presParOf" srcId="{BA2C0AFF-5466-4594-B26E-928B71D2647F}" destId="{3B32707C-4B12-429F-8059-73C3D719E65D}" srcOrd="7" destOrd="0" presId="urn:microsoft.com/office/officeart/2008/layout/LinedList"/>
    <dgm:cxn modelId="{AF6BA0EB-DC55-4B13-A526-0102F2503277}" type="presParOf" srcId="{3B32707C-4B12-429F-8059-73C3D719E65D}" destId="{98FA8B2B-A8AA-478F-807C-ED29C871EC7F}" srcOrd="0" destOrd="0" presId="urn:microsoft.com/office/officeart/2008/layout/LinedList"/>
    <dgm:cxn modelId="{95F2E2F5-0C33-429D-A372-2CF211024DDA}" type="presParOf" srcId="{3B32707C-4B12-429F-8059-73C3D719E65D}" destId="{F7D19225-BC66-44D2-B75F-A243149AA1DE}" srcOrd="1" destOrd="0" presId="urn:microsoft.com/office/officeart/2008/layout/LinedList"/>
    <dgm:cxn modelId="{A3CCC0EE-2FFD-4E0F-B5E3-7D4AC503810B}" type="presParOf" srcId="{BA2C0AFF-5466-4594-B26E-928B71D2647F}" destId="{0E073C6A-D001-46B2-9034-41CF8623DB54}" srcOrd="8" destOrd="0" presId="urn:microsoft.com/office/officeart/2008/layout/LinedList"/>
    <dgm:cxn modelId="{11C0228F-7E7A-454C-BD40-D3C94237E122}" type="presParOf" srcId="{BA2C0AFF-5466-4594-B26E-928B71D2647F}" destId="{8FF3C9C5-7FEF-4765-B1FF-D27DB5F68306}" srcOrd="9" destOrd="0" presId="urn:microsoft.com/office/officeart/2008/layout/LinedList"/>
    <dgm:cxn modelId="{155D873A-6311-4B30-8BCE-C285F75C30ED}" type="presParOf" srcId="{8FF3C9C5-7FEF-4765-B1FF-D27DB5F68306}" destId="{27C5F864-0968-49A3-AEB2-78D8D8475BCD}" srcOrd="0" destOrd="0" presId="urn:microsoft.com/office/officeart/2008/layout/LinedList"/>
    <dgm:cxn modelId="{2AF02B4A-C570-4973-B4AD-0B988F9C1D0A}" type="presParOf" srcId="{8FF3C9C5-7FEF-4765-B1FF-D27DB5F68306}" destId="{927E3B8C-E714-482F-9488-97AB2F642CC0}" srcOrd="1" destOrd="0" presId="urn:microsoft.com/office/officeart/2008/layout/LinedList"/>
    <dgm:cxn modelId="{DB9DB7F0-3D0F-4917-BDEF-7311E945A471}" type="presParOf" srcId="{BA2C0AFF-5466-4594-B26E-928B71D2647F}" destId="{8166ED69-ED4A-4A73-939D-23F780259C11}" srcOrd="10" destOrd="0" presId="urn:microsoft.com/office/officeart/2008/layout/LinedList"/>
    <dgm:cxn modelId="{E3A39F9B-C636-4BC4-AD40-6EB5F957AFD4}" type="presParOf" srcId="{BA2C0AFF-5466-4594-B26E-928B71D2647F}" destId="{99438D53-5630-40F4-B74D-2F3F1E4E3171}" srcOrd="11" destOrd="0" presId="urn:microsoft.com/office/officeart/2008/layout/LinedList"/>
    <dgm:cxn modelId="{D37D1489-AAA7-4BB0-BE16-5ABE88848A37}" type="presParOf" srcId="{99438D53-5630-40F4-B74D-2F3F1E4E3171}" destId="{F0DDF6F5-5099-4379-99D0-AE8B75598C17}" srcOrd="0" destOrd="0" presId="urn:microsoft.com/office/officeart/2008/layout/LinedList"/>
    <dgm:cxn modelId="{B3283AC4-1C89-4F83-B521-CFA86CCABF13}" type="presParOf" srcId="{99438D53-5630-40F4-B74D-2F3F1E4E3171}" destId="{2C101F09-8C42-402A-8C89-4FE691E28DC9}" srcOrd="1" destOrd="0" presId="urn:microsoft.com/office/officeart/2008/layout/LinedList"/>
    <dgm:cxn modelId="{087E73B4-7092-4CE9-AC8F-F48963010D7C}" type="presParOf" srcId="{BA2C0AFF-5466-4594-B26E-928B71D2647F}" destId="{13A15432-3B90-445C-81DB-35761DE14BBF}" srcOrd="12" destOrd="0" presId="urn:microsoft.com/office/officeart/2008/layout/LinedList"/>
    <dgm:cxn modelId="{5665BDC9-A6BF-4AF7-B69E-6053CE171C26}" type="presParOf" srcId="{BA2C0AFF-5466-4594-B26E-928B71D2647F}" destId="{77903E1E-72F4-4561-A0DD-B68503852D92}" srcOrd="13" destOrd="0" presId="urn:microsoft.com/office/officeart/2008/layout/LinedList"/>
    <dgm:cxn modelId="{8EF620AA-627C-40AC-A02A-6A163890547D}" type="presParOf" srcId="{77903E1E-72F4-4561-A0DD-B68503852D92}" destId="{1C990AE6-F601-47B9-99E9-3F1C1BC555A7}" srcOrd="0" destOrd="0" presId="urn:microsoft.com/office/officeart/2008/layout/LinedList"/>
    <dgm:cxn modelId="{F4144AB2-98FE-4A0D-A370-BB2D590BEA53}" type="presParOf" srcId="{77903E1E-72F4-4561-A0DD-B68503852D92}" destId="{AFB9F56E-337B-4EB4-A750-AA32E91916F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63385D-B3A6-44E9-9959-487090D6D4D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EC285D1-38A8-4799-B67A-07C0CCE1989A}">
      <dgm:prSet/>
      <dgm:spPr/>
      <dgm:t>
        <a:bodyPr/>
        <a:lstStyle/>
        <a:p>
          <a:r>
            <a:rPr lang="en-AU"/>
            <a:t>“Each person deserves a day away in which no problems are confronted, no solutions searched for.</a:t>
          </a:r>
          <a:endParaRPr lang="en-US"/>
        </a:p>
      </dgm:t>
    </dgm:pt>
    <dgm:pt modelId="{50F86E2B-E462-4C08-A2A7-57335AAF3248}" type="parTrans" cxnId="{AB954AA2-1FB7-4753-8013-2CB0EA3C3102}">
      <dgm:prSet/>
      <dgm:spPr/>
      <dgm:t>
        <a:bodyPr/>
        <a:lstStyle/>
        <a:p>
          <a:endParaRPr lang="en-US"/>
        </a:p>
      </dgm:t>
    </dgm:pt>
    <dgm:pt modelId="{FEF1DFFD-1F11-46A3-9EB7-A30AF552AFFF}" type="sibTrans" cxnId="{AB954AA2-1FB7-4753-8013-2CB0EA3C3102}">
      <dgm:prSet/>
      <dgm:spPr/>
      <dgm:t>
        <a:bodyPr/>
        <a:lstStyle/>
        <a:p>
          <a:endParaRPr lang="en-US"/>
        </a:p>
      </dgm:t>
    </dgm:pt>
    <dgm:pt modelId="{46B84ABA-EC9A-42F4-995C-A3B069FE7B52}">
      <dgm:prSet/>
      <dgm:spPr/>
      <dgm:t>
        <a:bodyPr/>
        <a:lstStyle/>
        <a:p>
          <a:r>
            <a:rPr lang="en-AU"/>
            <a:t>Each of us needs to withdraw from the cares which will not withdraw from us.” Maya Angelou</a:t>
          </a:r>
          <a:endParaRPr lang="en-US"/>
        </a:p>
      </dgm:t>
    </dgm:pt>
    <dgm:pt modelId="{16A19E04-77A6-4E5B-A7A3-465FAC3A0935}" type="parTrans" cxnId="{B1140085-7A8F-4E95-B906-109EB30F6A7C}">
      <dgm:prSet/>
      <dgm:spPr/>
      <dgm:t>
        <a:bodyPr/>
        <a:lstStyle/>
        <a:p>
          <a:endParaRPr lang="en-US"/>
        </a:p>
      </dgm:t>
    </dgm:pt>
    <dgm:pt modelId="{E3668AA4-8F93-45FF-BABF-8C6FAA4D34D7}" type="sibTrans" cxnId="{B1140085-7A8F-4E95-B906-109EB30F6A7C}">
      <dgm:prSet/>
      <dgm:spPr/>
      <dgm:t>
        <a:bodyPr/>
        <a:lstStyle/>
        <a:p>
          <a:endParaRPr lang="en-US"/>
        </a:p>
      </dgm:t>
    </dgm:pt>
    <dgm:pt modelId="{B149213E-7599-491F-9E37-DC1935D8DF90}" type="pres">
      <dgm:prSet presAssocID="{9663385D-B3A6-44E9-9959-487090D6D4D7}" presName="vert0" presStyleCnt="0">
        <dgm:presLayoutVars>
          <dgm:dir/>
          <dgm:animOne val="branch"/>
          <dgm:animLvl val="lvl"/>
        </dgm:presLayoutVars>
      </dgm:prSet>
      <dgm:spPr/>
      <dgm:t>
        <a:bodyPr/>
        <a:lstStyle/>
        <a:p>
          <a:endParaRPr lang="en-AU"/>
        </a:p>
      </dgm:t>
    </dgm:pt>
    <dgm:pt modelId="{A8268805-051D-4D0E-B632-7D86C8445761}" type="pres">
      <dgm:prSet presAssocID="{9EC285D1-38A8-4799-B67A-07C0CCE1989A}" presName="thickLine" presStyleLbl="alignNode1" presStyleIdx="0" presStyleCnt="2"/>
      <dgm:spPr/>
    </dgm:pt>
    <dgm:pt modelId="{0E36B98D-F25E-4DCF-9C4F-5FE65E1141FE}" type="pres">
      <dgm:prSet presAssocID="{9EC285D1-38A8-4799-B67A-07C0CCE1989A}" presName="horz1" presStyleCnt="0"/>
      <dgm:spPr/>
    </dgm:pt>
    <dgm:pt modelId="{8FF92FDD-9588-46A9-BEBF-9B5021B626EC}" type="pres">
      <dgm:prSet presAssocID="{9EC285D1-38A8-4799-B67A-07C0CCE1989A}" presName="tx1" presStyleLbl="revTx" presStyleIdx="0" presStyleCnt="2"/>
      <dgm:spPr/>
      <dgm:t>
        <a:bodyPr/>
        <a:lstStyle/>
        <a:p>
          <a:endParaRPr lang="en-AU"/>
        </a:p>
      </dgm:t>
    </dgm:pt>
    <dgm:pt modelId="{23565D44-220D-4A55-AC00-286D4C0795F9}" type="pres">
      <dgm:prSet presAssocID="{9EC285D1-38A8-4799-B67A-07C0CCE1989A}" presName="vert1" presStyleCnt="0"/>
      <dgm:spPr/>
    </dgm:pt>
    <dgm:pt modelId="{1AAF33B3-9773-401A-B43E-6959E2894323}" type="pres">
      <dgm:prSet presAssocID="{46B84ABA-EC9A-42F4-995C-A3B069FE7B52}" presName="thickLine" presStyleLbl="alignNode1" presStyleIdx="1" presStyleCnt="2"/>
      <dgm:spPr/>
    </dgm:pt>
    <dgm:pt modelId="{67E93FCF-9CC4-466A-A0D7-AB0FA753E8CC}" type="pres">
      <dgm:prSet presAssocID="{46B84ABA-EC9A-42F4-995C-A3B069FE7B52}" presName="horz1" presStyleCnt="0"/>
      <dgm:spPr/>
    </dgm:pt>
    <dgm:pt modelId="{086EA81E-034A-4446-A611-965603A51E00}" type="pres">
      <dgm:prSet presAssocID="{46B84ABA-EC9A-42F4-995C-A3B069FE7B52}" presName="tx1" presStyleLbl="revTx" presStyleIdx="1" presStyleCnt="2"/>
      <dgm:spPr/>
      <dgm:t>
        <a:bodyPr/>
        <a:lstStyle/>
        <a:p>
          <a:endParaRPr lang="en-AU"/>
        </a:p>
      </dgm:t>
    </dgm:pt>
    <dgm:pt modelId="{C430011F-2C44-41A6-9C21-A6D18857CD47}" type="pres">
      <dgm:prSet presAssocID="{46B84ABA-EC9A-42F4-995C-A3B069FE7B52}" presName="vert1" presStyleCnt="0"/>
      <dgm:spPr/>
    </dgm:pt>
  </dgm:ptLst>
  <dgm:cxnLst>
    <dgm:cxn modelId="{397A2811-660D-409B-84F0-756A796218DA}" type="presOf" srcId="{9EC285D1-38A8-4799-B67A-07C0CCE1989A}" destId="{8FF92FDD-9588-46A9-BEBF-9B5021B626EC}" srcOrd="0" destOrd="0" presId="urn:microsoft.com/office/officeart/2008/layout/LinedList"/>
    <dgm:cxn modelId="{AB954AA2-1FB7-4753-8013-2CB0EA3C3102}" srcId="{9663385D-B3A6-44E9-9959-487090D6D4D7}" destId="{9EC285D1-38A8-4799-B67A-07C0CCE1989A}" srcOrd="0" destOrd="0" parTransId="{50F86E2B-E462-4C08-A2A7-57335AAF3248}" sibTransId="{FEF1DFFD-1F11-46A3-9EB7-A30AF552AFFF}"/>
    <dgm:cxn modelId="{A83A7074-0813-4C62-B793-51DEE2E202E6}" type="presOf" srcId="{9663385D-B3A6-44E9-9959-487090D6D4D7}" destId="{B149213E-7599-491F-9E37-DC1935D8DF90}" srcOrd="0" destOrd="0" presId="urn:microsoft.com/office/officeart/2008/layout/LinedList"/>
    <dgm:cxn modelId="{8F18CEFF-6363-431D-A655-F9C6E5055500}" type="presOf" srcId="{46B84ABA-EC9A-42F4-995C-A3B069FE7B52}" destId="{086EA81E-034A-4446-A611-965603A51E00}" srcOrd="0" destOrd="0" presId="urn:microsoft.com/office/officeart/2008/layout/LinedList"/>
    <dgm:cxn modelId="{B1140085-7A8F-4E95-B906-109EB30F6A7C}" srcId="{9663385D-B3A6-44E9-9959-487090D6D4D7}" destId="{46B84ABA-EC9A-42F4-995C-A3B069FE7B52}" srcOrd="1" destOrd="0" parTransId="{16A19E04-77A6-4E5B-A7A3-465FAC3A0935}" sibTransId="{E3668AA4-8F93-45FF-BABF-8C6FAA4D34D7}"/>
    <dgm:cxn modelId="{B8E48D73-8753-47AE-BD37-FE62654A0F7E}" type="presParOf" srcId="{B149213E-7599-491F-9E37-DC1935D8DF90}" destId="{A8268805-051D-4D0E-B632-7D86C8445761}" srcOrd="0" destOrd="0" presId="urn:microsoft.com/office/officeart/2008/layout/LinedList"/>
    <dgm:cxn modelId="{9AF92DC3-C0E3-4243-9253-2A4AF30D0347}" type="presParOf" srcId="{B149213E-7599-491F-9E37-DC1935D8DF90}" destId="{0E36B98D-F25E-4DCF-9C4F-5FE65E1141FE}" srcOrd="1" destOrd="0" presId="urn:microsoft.com/office/officeart/2008/layout/LinedList"/>
    <dgm:cxn modelId="{3476465D-C8E3-41FC-9C5D-2DBB50DE4366}" type="presParOf" srcId="{0E36B98D-F25E-4DCF-9C4F-5FE65E1141FE}" destId="{8FF92FDD-9588-46A9-BEBF-9B5021B626EC}" srcOrd="0" destOrd="0" presId="urn:microsoft.com/office/officeart/2008/layout/LinedList"/>
    <dgm:cxn modelId="{68A12EB9-B4D4-4492-83D4-3410883DEB1B}" type="presParOf" srcId="{0E36B98D-F25E-4DCF-9C4F-5FE65E1141FE}" destId="{23565D44-220D-4A55-AC00-286D4C0795F9}" srcOrd="1" destOrd="0" presId="urn:microsoft.com/office/officeart/2008/layout/LinedList"/>
    <dgm:cxn modelId="{BB49E8A2-09E2-465D-A613-DE82A172C2EF}" type="presParOf" srcId="{B149213E-7599-491F-9E37-DC1935D8DF90}" destId="{1AAF33B3-9773-401A-B43E-6959E2894323}" srcOrd="2" destOrd="0" presId="urn:microsoft.com/office/officeart/2008/layout/LinedList"/>
    <dgm:cxn modelId="{8332DB14-FC57-486B-99D5-5D989BC157ED}" type="presParOf" srcId="{B149213E-7599-491F-9E37-DC1935D8DF90}" destId="{67E93FCF-9CC4-466A-A0D7-AB0FA753E8CC}" srcOrd="3" destOrd="0" presId="urn:microsoft.com/office/officeart/2008/layout/LinedList"/>
    <dgm:cxn modelId="{43FCAC99-F501-40EE-A71B-501A53C5A19C}" type="presParOf" srcId="{67E93FCF-9CC4-466A-A0D7-AB0FA753E8CC}" destId="{086EA81E-034A-4446-A611-965603A51E00}" srcOrd="0" destOrd="0" presId="urn:microsoft.com/office/officeart/2008/layout/LinedList"/>
    <dgm:cxn modelId="{F647B60A-6D09-482B-B000-D1C318ACE37F}" type="presParOf" srcId="{67E93FCF-9CC4-466A-A0D7-AB0FA753E8CC}" destId="{C430011F-2C44-41A6-9C21-A6D18857CD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B66F63-5BF8-4E07-9846-46878DFA7EF4}" type="datetimeFigureOut">
              <a:rPr lang="en-AU" smtClean="0"/>
              <a:t>22/05/2019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159CA-2A14-4CE6-B2F4-60864BF6BDA7}" type="slidenum">
              <a:rPr lang="en-AU" smtClean="0"/>
              <a:t>‹#›</a:t>
            </a:fld>
            <a:endParaRPr lang="en-AU"/>
          </a:p>
        </p:txBody>
      </p:sp>
    </p:spTree>
    <p:extLst>
      <p:ext uri="{BB962C8B-B14F-4D97-AF65-F5344CB8AC3E}">
        <p14:creationId xmlns:p14="http://schemas.microsoft.com/office/powerpoint/2010/main" val="760037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86159CA-2A14-4CE6-B2F4-60864BF6BDA7}" type="slidenum">
              <a:rPr lang="en-AU" smtClean="0"/>
              <a:t>1</a:t>
            </a:fld>
            <a:endParaRPr lang="en-AU"/>
          </a:p>
        </p:txBody>
      </p:sp>
    </p:spTree>
    <p:extLst>
      <p:ext uri="{BB962C8B-B14F-4D97-AF65-F5344CB8AC3E}">
        <p14:creationId xmlns:p14="http://schemas.microsoft.com/office/powerpoint/2010/main" val="3870206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Theories and Approaches</a:t>
            </a:r>
          </a:p>
          <a:p>
            <a:r>
              <a:rPr lang="en-AU" dirty="0"/>
              <a:t>Relationship-based</a:t>
            </a:r>
          </a:p>
          <a:p>
            <a:r>
              <a:rPr lang="en-AU" dirty="0"/>
              <a:t>Trauma-informed</a:t>
            </a:r>
          </a:p>
          <a:p>
            <a:r>
              <a:rPr lang="en-AU" dirty="0"/>
              <a:t>Narrative Therapy</a:t>
            </a:r>
          </a:p>
          <a:p>
            <a:r>
              <a:rPr lang="en-AU" dirty="0"/>
              <a:t>Strengths-based</a:t>
            </a:r>
          </a:p>
          <a:p>
            <a:r>
              <a:rPr lang="en-AU" dirty="0"/>
              <a:t>Compassionate Inquiry</a:t>
            </a:r>
          </a:p>
          <a:p>
            <a:r>
              <a:rPr lang="en-AU" dirty="0"/>
              <a:t>Impact on people’s lives in a positive way</a:t>
            </a:r>
          </a:p>
          <a:p>
            <a:r>
              <a:rPr lang="en-AU" dirty="0"/>
              <a:t>To do no harm</a:t>
            </a:r>
          </a:p>
        </p:txBody>
      </p:sp>
      <p:sp>
        <p:nvSpPr>
          <p:cNvPr id="4" name="Slide Number Placeholder 3"/>
          <p:cNvSpPr>
            <a:spLocks noGrp="1"/>
          </p:cNvSpPr>
          <p:nvPr>
            <p:ph type="sldNum" sz="quarter" idx="5"/>
          </p:nvPr>
        </p:nvSpPr>
        <p:spPr/>
        <p:txBody>
          <a:bodyPr/>
          <a:lstStyle/>
          <a:p>
            <a:fld id="{186159CA-2A14-4CE6-B2F4-60864BF6BDA7}" type="slidenum">
              <a:rPr lang="en-AU" smtClean="0"/>
              <a:t>10</a:t>
            </a:fld>
            <a:endParaRPr lang="en-AU"/>
          </a:p>
        </p:txBody>
      </p:sp>
    </p:spTree>
    <p:extLst>
      <p:ext uri="{BB962C8B-B14F-4D97-AF65-F5344CB8AC3E}">
        <p14:creationId xmlns:p14="http://schemas.microsoft.com/office/powerpoint/2010/main" val="4062950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Backgrounds and contexts</a:t>
            </a:r>
          </a:p>
          <a:p>
            <a:pPr marL="171450" indent="-171450">
              <a:buFontTx/>
              <a:buChar char="-"/>
            </a:pPr>
            <a:r>
              <a:rPr lang="en-AU" dirty="0"/>
              <a:t>National Framework for Aboriginal and Torres Strait Islander Social and Emotional Wellbeing</a:t>
            </a:r>
          </a:p>
          <a:p>
            <a:pPr marL="171450" indent="-171450">
              <a:buFontTx/>
              <a:buChar char="-"/>
            </a:pPr>
            <a:r>
              <a:rPr lang="en-AU" dirty="0"/>
              <a:t>Social Determinants</a:t>
            </a:r>
          </a:p>
          <a:p>
            <a:pPr marL="171450" indent="-171450">
              <a:buFontTx/>
              <a:buChar char="-"/>
            </a:pPr>
            <a:r>
              <a:rPr lang="en-AU" dirty="0"/>
              <a:t>Indigenous Knowledges</a:t>
            </a:r>
          </a:p>
          <a:p>
            <a:pPr marL="171450" indent="-171450">
              <a:buFontTx/>
              <a:buChar char="-"/>
            </a:pPr>
            <a:r>
              <a:rPr lang="en-AU" dirty="0"/>
              <a:t>International Social Work</a:t>
            </a:r>
          </a:p>
        </p:txBody>
      </p:sp>
      <p:sp>
        <p:nvSpPr>
          <p:cNvPr id="4" name="Slide Number Placeholder 3"/>
          <p:cNvSpPr>
            <a:spLocks noGrp="1"/>
          </p:cNvSpPr>
          <p:nvPr>
            <p:ph type="sldNum" sz="quarter" idx="5"/>
          </p:nvPr>
        </p:nvSpPr>
        <p:spPr/>
        <p:txBody>
          <a:bodyPr/>
          <a:lstStyle/>
          <a:p>
            <a:fld id="{186159CA-2A14-4CE6-B2F4-60864BF6BDA7}" type="slidenum">
              <a:rPr lang="en-AU" smtClean="0"/>
              <a:t>11</a:t>
            </a:fld>
            <a:endParaRPr lang="en-AU"/>
          </a:p>
        </p:txBody>
      </p:sp>
    </p:spTree>
    <p:extLst>
      <p:ext uri="{BB962C8B-B14F-4D97-AF65-F5344CB8AC3E}">
        <p14:creationId xmlns:p14="http://schemas.microsoft.com/office/powerpoint/2010/main" val="3126376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National Framework for Aboriginal and Torres Strait Islander Social and Emotional Wellbeing</a:t>
            </a:r>
          </a:p>
        </p:txBody>
      </p:sp>
      <p:sp>
        <p:nvSpPr>
          <p:cNvPr id="4" name="Slide Number Placeholder 3"/>
          <p:cNvSpPr>
            <a:spLocks noGrp="1"/>
          </p:cNvSpPr>
          <p:nvPr>
            <p:ph type="sldNum" sz="quarter" idx="5"/>
          </p:nvPr>
        </p:nvSpPr>
        <p:spPr/>
        <p:txBody>
          <a:bodyPr/>
          <a:lstStyle/>
          <a:p>
            <a:fld id="{186159CA-2A14-4CE6-B2F4-60864BF6BDA7}" type="slidenum">
              <a:rPr lang="en-AU" smtClean="0"/>
              <a:t>12</a:t>
            </a:fld>
            <a:endParaRPr lang="en-AU"/>
          </a:p>
        </p:txBody>
      </p:sp>
    </p:spTree>
    <p:extLst>
      <p:ext uri="{BB962C8B-B14F-4D97-AF65-F5344CB8AC3E}">
        <p14:creationId xmlns:p14="http://schemas.microsoft.com/office/powerpoint/2010/main" val="2078470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Social Determinant’s and Historical Determinations </a:t>
            </a:r>
          </a:p>
          <a:p>
            <a:r>
              <a:rPr lang="en-AU" dirty="0"/>
              <a:t>Connections</a:t>
            </a:r>
          </a:p>
          <a:p>
            <a:r>
              <a:rPr lang="en-US" dirty="0">
                <a:solidFill>
                  <a:srgbClr val="000000"/>
                </a:solidFill>
              </a:rPr>
              <a:t>Connectedness -Individual, Collective, Culture, Community, Country, Caring for self, each other and Creation.</a:t>
            </a:r>
            <a:endParaRPr lang="en-AU" dirty="0"/>
          </a:p>
        </p:txBody>
      </p:sp>
      <p:sp>
        <p:nvSpPr>
          <p:cNvPr id="4" name="Slide Number Placeholder 3"/>
          <p:cNvSpPr>
            <a:spLocks noGrp="1"/>
          </p:cNvSpPr>
          <p:nvPr>
            <p:ph type="sldNum" sz="quarter" idx="5"/>
          </p:nvPr>
        </p:nvSpPr>
        <p:spPr/>
        <p:txBody>
          <a:bodyPr/>
          <a:lstStyle/>
          <a:p>
            <a:fld id="{186159CA-2A14-4CE6-B2F4-60864BF6BDA7}" type="slidenum">
              <a:rPr lang="en-AU" smtClean="0"/>
              <a:t>13</a:t>
            </a:fld>
            <a:endParaRPr lang="en-AU"/>
          </a:p>
        </p:txBody>
      </p:sp>
    </p:spTree>
    <p:extLst>
      <p:ext uri="{BB962C8B-B14F-4D97-AF65-F5344CB8AC3E}">
        <p14:creationId xmlns:p14="http://schemas.microsoft.com/office/powerpoint/2010/main" val="26893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FFFFFF"/>
                </a:solidFill>
                <a:latin typeface="+mn-lt"/>
                <a:ea typeface="+mn-ea"/>
                <a:cs typeface="+mn-cs"/>
              </a:rPr>
              <a:t>Prevention, early intervention, building on strengths, generational change, healing, reclaiming, recovery</a:t>
            </a:r>
          </a:p>
          <a:p>
            <a:endParaRPr lang="en-US" sz="1200" kern="1200" dirty="0">
              <a:solidFill>
                <a:srgbClr val="FFFFFF"/>
              </a:solidFill>
              <a:latin typeface="+mn-lt"/>
              <a:ea typeface="+mn-ea"/>
              <a:cs typeface="+mn-cs"/>
            </a:endParaRPr>
          </a:p>
          <a:p>
            <a:endParaRPr lang="en-US" sz="1200" kern="1200" dirty="0">
              <a:solidFill>
                <a:srgbClr val="FFFFFF"/>
              </a:solidFill>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186159CA-2A14-4CE6-B2F4-60864BF6BDA7}" type="slidenum">
              <a:rPr lang="en-AU" smtClean="0"/>
              <a:t>14</a:t>
            </a:fld>
            <a:endParaRPr lang="en-AU"/>
          </a:p>
        </p:txBody>
      </p:sp>
    </p:spTree>
    <p:extLst>
      <p:ext uri="{BB962C8B-B14F-4D97-AF65-F5344CB8AC3E}">
        <p14:creationId xmlns:p14="http://schemas.microsoft.com/office/powerpoint/2010/main" val="1827848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Social work is a practice-based profession and an academic discipline that promotes social change and development, social cohesion, and the empowerment and liberation of people. Principles of social justice, human rights, collective responsibility and respect for diversities are central to social work.  Underpinned by theories of social work, social sciences, humanities and Indigenous knowledge, social work engages people and structures to address life challenges and enhance well-being.</a:t>
            </a:r>
          </a:p>
        </p:txBody>
      </p:sp>
      <p:sp>
        <p:nvSpPr>
          <p:cNvPr id="4" name="Slide Number Placeholder 3"/>
          <p:cNvSpPr>
            <a:spLocks noGrp="1"/>
          </p:cNvSpPr>
          <p:nvPr>
            <p:ph type="sldNum" sz="quarter" idx="5"/>
          </p:nvPr>
        </p:nvSpPr>
        <p:spPr/>
        <p:txBody>
          <a:bodyPr/>
          <a:lstStyle/>
          <a:p>
            <a:fld id="{186159CA-2A14-4CE6-B2F4-60864BF6BDA7}" type="slidenum">
              <a:rPr lang="en-AU" smtClean="0"/>
              <a:t>15</a:t>
            </a:fld>
            <a:endParaRPr lang="en-AU"/>
          </a:p>
        </p:txBody>
      </p:sp>
    </p:spTree>
    <p:extLst>
      <p:ext uri="{BB962C8B-B14F-4D97-AF65-F5344CB8AC3E}">
        <p14:creationId xmlns:p14="http://schemas.microsoft.com/office/powerpoint/2010/main" val="4071199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International Federation of Social Workers, have added:</a:t>
            </a:r>
          </a:p>
          <a:p>
            <a:r>
              <a:rPr lang="en-AU" dirty="0"/>
              <a:t>Social Work seeks to redress historic Western scientific colonialism and hegemony by listening to and learning from Indigenous people around the world. In this way social work knowledge will be co-created and informed by Indigenous people, and more appropriately practiced not only in local environments but also internationally.</a:t>
            </a:r>
          </a:p>
        </p:txBody>
      </p:sp>
      <p:sp>
        <p:nvSpPr>
          <p:cNvPr id="4" name="Slide Number Placeholder 3"/>
          <p:cNvSpPr>
            <a:spLocks noGrp="1"/>
          </p:cNvSpPr>
          <p:nvPr>
            <p:ph type="sldNum" sz="quarter" idx="5"/>
          </p:nvPr>
        </p:nvSpPr>
        <p:spPr/>
        <p:txBody>
          <a:bodyPr/>
          <a:lstStyle/>
          <a:p>
            <a:fld id="{186159CA-2A14-4CE6-B2F4-60864BF6BDA7}" type="slidenum">
              <a:rPr lang="en-AU" smtClean="0"/>
              <a:t>16</a:t>
            </a:fld>
            <a:endParaRPr lang="en-AU"/>
          </a:p>
        </p:txBody>
      </p:sp>
    </p:spTree>
    <p:extLst>
      <p:ext uri="{BB962C8B-B14F-4D97-AF65-F5344CB8AC3E}">
        <p14:creationId xmlns:p14="http://schemas.microsoft.com/office/powerpoint/2010/main" val="2357449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“Never, never be afraid to do what’s right, especially if the well-being of a person or animal is at stake.  Society’s punishments are small compared to the wounds we inflict on our soul when we look the other way.” Dr Martin Luther King Jr.</a:t>
            </a:r>
          </a:p>
        </p:txBody>
      </p:sp>
      <p:sp>
        <p:nvSpPr>
          <p:cNvPr id="4" name="Slide Number Placeholder 3"/>
          <p:cNvSpPr>
            <a:spLocks noGrp="1"/>
          </p:cNvSpPr>
          <p:nvPr>
            <p:ph type="sldNum" sz="quarter" idx="5"/>
          </p:nvPr>
        </p:nvSpPr>
        <p:spPr/>
        <p:txBody>
          <a:bodyPr/>
          <a:lstStyle/>
          <a:p>
            <a:fld id="{186159CA-2A14-4CE6-B2F4-60864BF6BDA7}" type="slidenum">
              <a:rPr lang="en-AU" smtClean="0"/>
              <a:t>17</a:t>
            </a:fld>
            <a:endParaRPr lang="en-AU"/>
          </a:p>
        </p:txBody>
      </p:sp>
    </p:spTree>
    <p:extLst>
      <p:ext uri="{BB962C8B-B14F-4D97-AF65-F5344CB8AC3E}">
        <p14:creationId xmlns:p14="http://schemas.microsoft.com/office/powerpoint/2010/main" val="2337503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“Courage has a ripple effect.  Every time we choose courage, we make everyone around us a little better and the world a little braver.  And our world could stand to be a  little kinder and braver.”</a:t>
            </a:r>
          </a:p>
        </p:txBody>
      </p:sp>
      <p:sp>
        <p:nvSpPr>
          <p:cNvPr id="4" name="Slide Number Placeholder 3"/>
          <p:cNvSpPr>
            <a:spLocks noGrp="1"/>
          </p:cNvSpPr>
          <p:nvPr>
            <p:ph type="sldNum" sz="quarter" idx="5"/>
          </p:nvPr>
        </p:nvSpPr>
        <p:spPr/>
        <p:txBody>
          <a:bodyPr/>
          <a:lstStyle/>
          <a:p>
            <a:fld id="{186159CA-2A14-4CE6-B2F4-60864BF6BDA7}" type="slidenum">
              <a:rPr lang="en-AU" smtClean="0"/>
              <a:t>18</a:t>
            </a:fld>
            <a:endParaRPr lang="en-AU"/>
          </a:p>
        </p:txBody>
      </p:sp>
    </p:spTree>
    <p:extLst>
      <p:ext uri="{BB962C8B-B14F-4D97-AF65-F5344CB8AC3E}">
        <p14:creationId xmlns:p14="http://schemas.microsoft.com/office/powerpoint/2010/main" val="3033463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“Compassion is always, at its most authentic, about a shift from the cramped world of self-preoccupation into a more expansive place of fellowship, of true kinship.” (Boyle)</a:t>
            </a:r>
          </a:p>
        </p:txBody>
      </p:sp>
      <p:sp>
        <p:nvSpPr>
          <p:cNvPr id="4" name="Slide Number Placeholder 3"/>
          <p:cNvSpPr>
            <a:spLocks noGrp="1"/>
          </p:cNvSpPr>
          <p:nvPr>
            <p:ph type="sldNum" sz="quarter" idx="5"/>
          </p:nvPr>
        </p:nvSpPr>
        <p:spPr/>
        <p:txBody>
          <a:bodyPr/>
          <a:lstStyle/>
          <a:p>
            <a:fld id="{186159CA-2A14-4CE6-B2F4-60864BF6BDA7}" type="slidenum">
              <a:rPr lang="en-AU" smtClean="0"/>
              <a:t>19</a:t>
            </a:fld>
            <a:endParaRPr lang="en-AU"/>
          </a:p>
        </p:txBody>
      </p:sp>
    </p:spTree>
    <p:extLst>
      <p:ext uri="{BB962C8B-B14F-4D97-AF65-F5344CB8AC3E}">
        <p14:creationId xmlns:p14="http://schemas.microsoft.com/office/powerpoint/2010/main" val="121925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86159CA-2A14-4CE6-B2F4-60864BF6BDA7}" type="slidenum">
              <a:rPr lang="en-AU" smtClean="0"/>
              <a:t>2</a:t>
            </a:fld>
            <a:endParaRPr lang="en-AU"/>
          </a:p>
        </p:txBody>
      </p:sp>
    </p:spTree>
    <p:extLst>
      <p:ext uri="{BB962C8B-B14F-4D97-AF65-F5344CB8AC3E}">
        <p14:creationId xmlns:p14="http://schemas.microsoft.com/office/powerpoint/2010/main" val="3597177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nSpc>
                <a:spcPct val="90000"/>
              </a:lnSpc>
              <a:spcAft>
                <a:spcPts val="600"/>
              </a:spcAft>
              <a:buFont typeface="Arial" panose="020B0604020202020204" pitchFamily="34" charset="0"/>
              <a:buChar char="•"/>
            </a:pPr>
            <a:r>
              <a:rPr lang="en-US" sz="1200" dirty="0">
                <a:solidFill>
                  <a:srgbClr val="000000"/>
                </a:solidFill>
              </a:rPr>
              <a:t>“Author and psychiatrist James Gilligan writes that the self cannot survive without love, and the self, starved of love, dies.  The absence of self-love is shame, “just as cold is the absence of warmth.” Disgrace obscuring the sun.</a:t>
            </a:r>
          </a:p>
          <a:p>
            <a:pPr indent="-228600">
              <a:lnSpc>
                <a:spcPct val="90000"/>
              </a:lnSpc>
              <a:spcAft>
                <a:spcPts val="600"/>
              </a:spcAft>
              <a:buFont typeface="Arial" panose="020B0604020202020204" pitchFamily="34" charset="0"/>
              <a:buChar char="•"/>
            </a:pPr>
            <a:r>
              <a:rPr lang="en-US" sz="1200" dirty="0">
                <a:solidFill>
                  <a:srgbClr val="000000"/>
                </a:solidFill>
              </a:rPr>
              <a:t>Guilt of course, is feeling bad about one’s actions, but shame is feeling bad about oneself.  Failure, embarrassment, weakness, overwhelming worthlessness, and feeling disgracefully “less than” – all permeating the marrow of the soul.</a:t>
            </a:r>
          </a:p>
          <a:p>
            <a:pPr indent="-228600">
              <a:lnSpc>
                <a:spcPct val="90000"/>
              </a:lnSpc>
              <a:spcAft>
                <a:spcPts val="600"/>
              </a:spcAft>
              <a:buFont typeface="Arial" panose="020B0604020202020204" pitchFamily="34" charset="0"/>
              <a:buChar char="•"/>
            </a:pPr>
            <a:r>
              <a:rPr lang="en-US" sz="1200" dirty="0">
                <a:solidFill>
                  <a:srgbClr val="000000"/>
                </a:solidFill>
              </a:rPr>
              <a:t>Mother Teresa told a roomful of lepers once how loved by God they were and a “gift to the rest of us.” Interrupting her, an old leper raises his hand, and she calls on him. “Could you repeat that again? It did me good.  So, would you mind…just saying it again.”” (p.46 Boyle)</a:t>
            </a:r>
          </a:p>
          <a:p>
            <a:endParaRPr lang="en-AU" dirty="0"/>
          </a:p>
        </p:txBody>
      </p:sp>
      <p:sp>
        <p:nvSpPr>
          <p:cNvPr id="4" name="Slide Number Placeholder 3"/>
          <p:cNvSpPr>
            <a:spLocks noGrp="1"/>
          </p:cNvSpPr>
          <p:nvPr>
            <p:ph type="sldNum" sz="quarter" idx="5"/>
          </p:nvPr>
        </p:nvSpPr>
        <p:spPr/>
        <p:txBody>
          <a:bodyPr/>
          <a:lstStyle/>
          <a:p>
            <a:fld id="{186159CA-2A14-4CE6-B2F4-60864BF6BDA7}" type="slidenum">
              <a:rPr lang="en-AU" smtClean="0"/>
              <a:t>20</a:t>
            </a:fld>
            <a:endParaRPr lang="en-AU"/>
          </a:p>
        </p:txBody>
      </p:sp>
    </p:spTree>
    <p:extLst>
      <p:ext uri="{BB962C8B-B14F-4D97-AF65-F5344CB8AC3E}">
        <p14:creationId xmlns:p14="http://schemas.microsoft.com/office/powerpoint/2010/main" val="1412008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Competent Care</a:t>
            </a:r>
          </a:p>
        </p:txBody>
      </p:sp>
      <p:sp>
        <p:nvSpPr>
          <p:cNvPr id="4" name="Slide Number Placeholder 3"/>
          <p:cNvSpPr>
            <a:spLocks noGrp="1"/>
          </p:cNvSpPr>
          <p:nvPr>
            <p:ph type="sldNum" sz="quarter" idx="5"/>
          </p:nvPr>
        </p:nvSpPr>
        <p:spPr/>
        <p:txBody>
          <a:bodyPr/>
          <a:lstStyle/>
          <a:p>
            <a:fld id="{186159CA-2A14-4CE6-B2F4-60864BF6BDA7}" type="slidenum">
              <a:rPr lang="en-AU" smtClean="0"/>
              <a:t>21</a:t>
            </a:fld>
            <a:endParaRPr lang="en-AU"/>
          </a:p>
        </p:txBody>
      </p:sp>
    </p:spTree>
    <p:extLst>
      <p:ext uri="{BB962C8B-B14F-4D97-AF65-F5344CB8AC3E}">
        <p14:creationId xmlns:p14="http://schemas.microsoft.com/office/powerpoint/2010/main" val="1829652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Cultural Safety</a:t>
            </a:r>
          </a:p>
          <a:p>
            <a:r>
              <a:rPr lang="en-AU" dirty="0"/>
              <a:t>It is a term used to describe a way of working with people of different cultural  backgrounds that does not diminish, demean or disempower someone.</a:t>
            </a:r>
          </a:p>
          <a:p>
            <a:r>
              <a:rPr lang="en-AU" dirty="0"/>
              <a:t>A person should feel safe to talk about their own unique world views and cultural values without feeling less important than other.  Cultural safety is a way of working rather than specific knowledge about cultures.</a:t>
            </a:r>
          </a:p>
        </p:txBody>
      </p:sp>
      <p:sp>
        <p:nvSpPr>
          <p:cNvPr id="4" name="Slide Number Placeholder 3"/>
          <p:cNvSpPr>
            <a:spLocks noGrp="1"/>
          </p:cNvSpPr>
          <p:nvPr>
            <p:ph type="sldNum" sz="quarter" idx="5"/>
          </p:nvPr>
        </p:nvSpPr>
        <p:spPr/>
        <p:txBody>
          <a:bodyPr/>
          <a:lstStyle/>
          <a:p>
            <a:fld id="{186159CA-2A14-4CE6-B2F4-60864BF6BDA7}" type="slidenum">
              <a:rPr lang="en-AU" smtClean="0"/>
              <a:t>22</a:t>
            </a:fld>
            <a:endParaRPr lang="en-AU"/>
          </a:p>
        </p:txBody>
      </p:sp>
    </p:spTree>
    <p:extLst>
      <p:ext uri="{BB962C8B-B14F-4D97-AF65-F5344CB8AC3E}">
        <p14:creationId xmlns:p14="http://schemas.microsoft.com/office/powerpoint/2010/main" val="2098656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“Relationships matters critically. Consistent relationships with caring adults are essential for healthy development.</a:t>
            </a:r>
          </a:p>
          <a:p>
            <a:r>
              <a:rPr lang="en-AU" sz="1200" dirty="0"/>
              <a:t>All learning takes place in the context of relationships and is critically affected by the quality of those relationships.</a:t>
            </a:r>
          </a:p>
          <a:p>
            <a:r>
              <a:rPr lang="en-AU" sz="1200" dirty="0"/>
              <a:t>…adults who are most consistently available and committed to the child’s wellbeing play a special role in promoting competence and adaptation that cannot be replaced by individuals who are present less consistently or whose emotional commitment is not unconditional.” (Larry </a:t>
            </a:r>
            <a:r>
              <a:rPr lang="en-AU" sz="1200" dirty="0" err="1"/>
              <a:t>Edelmen</a:t>
            </a:r>
            <a:r>
              <a:rPr lang="en-AU" sz="1200" dirty="0"/>
              <a:t>)</a:t>
            </a:r>
          </a:p>
          <a:p>
            <a:r>
              <a:rPr lang="en-AU" dirty="0"/>
              <a:t>Brian Cade, Family Therapist.  Relationship-based work – honourable behaviours</a:t>
            </a:r>
          </a:p>
        </p:txBody>
      </p:sp>
      <p:sp>
        <p:nvSpPr>
          <p:cNvPr id="4" name="Slide Number Placeholder 3"/>
          <p:cNvSpPr>
            <a:spLocks noGrp="1"/>
          </p:cNvSpPr>
          <p:nvPr>
            <p:ph type="sldNum" sz="quarter" idx="5"/>
          </p:nvPr>
        </p:nvSpPr>
        <p:spPr/>
        <p:txBody>
          <a:bodyPr/>
          <a:lstStyle/>
          <a:p>
            <a:fld id="{186159CA-2A14-4CE6-B2F4-60864BF6BDA7}" type="slidenum">
              <a:rPr lang="en-AU" smtClean="0"/>
              <a:t>23</a:t>
            </a:fld>
            <a:endParaRPr lang="en-AU"/>
          </a:p>
        </p:txBody>
      </p:sp>
    </p:spTree>
    <p:extLst>
      <p:ext uri="{BB962C8B-B14F-4D97-AF65-F5344CB8AC3E}">
        <p14:creationId xmlns:p14="http://schemas.microsoft.com/office/powerpoint/2010/main" val="2475572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Dr </a:t>
            </a:r>
            <a:r>
              <a:rPr lang="en-AU" sz="1200" dirty="0" err="1"/>
              <a:t>Bessell</a:t>
            </a:r>
            <a:r>
              <a:rPr lang="en-AU" sz="1200" dirty="0"/>
              <a:t> Van der Kolk </a:t>
            </a:r>
            <a:r>
              <a:rPr lang="en-AU" sz="1200" u="sng" dirty="0"/>
              <a:t>The Body Keeps Score</a:t>
            </a:r>
          </a:p>
          <a:p>
            <a:r>
              <a:rPr lang="en-AU" sz="1200" dirty="0"/>
              <a:t>- Recovery</a:t>
            </a:r>
          </a:p>
          <a:p>
            <a:r>
              <a:rPr lang="en-AU" sz="1200" dirty="0"/>
              <a:t>- Healing</a:t>
            </a:r>
          </a:p>
          <a:p>
            <a:r>
              <a:rPr lang="en-AU" sz="1200" dirty="0"/>
              <a:t>- Neurobiology, neuroscience, </a:t>
            </a:r>
          </a:p>
          <a:p>
            <a:r>
              <a:rPr lang="en-AU" sz="1200" dirty="0"/>
              <a:t>- Rewired to feel threat everywhere</a:t>
            </a:r>
          </a:p>
          <a:p>
            <a:r>
              <a:rPr lang="en-AU" sz="1200" dirty="0"/>
              <a:t>- Secrecy, shame and courageous conversations</a:t>
            </a:r>
          </a:p>
          <a:p>
            <a:r>
              <a:rPr lang="en-AU" sz="1200" dirty="0"/>
              <a:t>- To really move on</a:t>
            </a:r>
          </a:p>
          <a:p>
            <a:r>
              <a:rPr lang="en-AU" sz="1200" dirty="0"/>
              <a:t>- Be in relation with, use energetic power, regulation of the breath,</a:t>
            </a:r>
          </a:p>
          <a:p>
            <a:endParaRPr lang="en-AU" dirty="0"/>
          </a:p>
        </p:txBody>
      </p:sp>
      <p:sp>
        <p:nvSpPr>
          <p:cNvPr id="4" name="Slide Number Placeholder 3"/>
          <p:cNvSpPr>
            <a:spLocks noGrp="1"/>
          </p:cNvSpPr>
          <p:nvPr>
            <p:ph type="sldNum" sz="quarter" idx="5"/>
          </p:nvPr>
        </p:nvSpPr>
        <p:spPr/>
        <p:txBody>
          <a:bodyPr/>
          <a:lstStyle/>
          <a:p>
            <a:fld id="{186159CA-2A14-4CE6-B2F4-60864BF6BDA7}" type="slidenum">
              <a:rPr lang="en-AU" smtClean="0"/>
              <a:t>24</a:t>
            </a:fld>
            <a:endParaRPr lang="en-AU"/>
          </a:p>
        </p:txBody>
      </p:sp>
    </p:spTree>
    <p:extLst>
      <p:ext uri="{BB962C8B-B14F-4D97-AF65-F5344CB8AC3E}">
        <p14:creationId xmlns:p14="http://schemas.microsoft.com/office/powerpoint/2010/main" val="3885249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Narrative therapy is a form of therapy that aims to separate the individual from the problem, allowing the individual to externalize their issues rather than internalize them. It relies on the individual’s own skills and sense of purpose to guide them through difficult times. </a:t>
            </a:r>
          </a:p>
          <a:p>
            <a:r>
              <a:rPr lang="en-AU" sz="1200" dirty="0"/>
              <a:t>Narrative Therapy is respectful.</a:t>
            </a:r>
          </a:p>
          <a:p>
            <a:r>
              <a:rPr lang="en-AU" sz="1200" dirty="0"/>
              <a:t>Narrative Therapy is non-blaming.</a:t>
            </a:r>
          </a:p>
          <a:p>
            <a:r>
              <a:rPr lang="en-AU" sz="1200" dirty="0"/>
              <a:t>Narrative Therapy view the client as expert.</a:t>
            </a:r>
            <a:endParaRPr lang="en-AU" dirty="0"/>
          </a:p>
        </p:txBody>
      </p:sp>
      <p:sp>
        <p:nvSpPr>
          <p:cNvPr id="4" name="Slide Number Placeholder 3"/>
          <p:cNvSpPr>
            <a:spLocks noGrp="1"/>
          </p:cNvSpPr>
          <p:nvPr>
            <p:ph type="sldNum" sz="quarter" idx="5"/>
          </p:nvPr>
        </p:nvSpPr>
        <p:spPr/>
        <p:txBody>
          <a:bodyPr/>
          <a:lstStyle/>
          <a:p>
            <a:fld id="{186159CA-2A14-4CE6-B2F4-60864BF6BDA7}" type="slidenum">
              <a:rPr lang="en-AU" smtClean="0"/>
              <a:t>25</a:t>
            </a:fld>
            <a:endParaRPr lang="en-AU"/>
          </a:p>
        </p:txBody>
      </p:sp>
    </p:spTree>
    <p:extLst>
      <p:ext uri="{BB962C8B-B14F-4D97-AF65-F5344CB8AC3E}">
        <p14:creationId xmlns:p14="http://schemas.microsoft.com/office/powerpoint/2010/main" val="2040493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Practice of Respect</a:t>
            </a:r>
          </a:p>
          <a:p>
            <a:r>
              <a:rPr lang="en-AU" sz="1200" dirty="0"/>
              <a:t>Bring hope and find solutions</a:t>
            </a:r>
          </a:p>
          <a:p>
            <a:r>
              <a:rPr lang="en-AU" sz="1200" dirty="0"/>
              <a:t>Work with people and communities strengths</a:t>
            </a:r>
          </a:p>
          <a:p>
            <a:r>
              <a:rPr lang="en-AU" sz="1200" dirty="0"/>
              <a:t>Inclusion, collaboration, transparency, respect, sharing of power and resources, and regard for human rights</a:t>
            </a:r>
          </a:p>
          <a:p>
            <a:r>
              <a:rPr lang="en-AU" sz="1200" dirty="0"/>
              <a:t>Right to self-determination</a:t>
            </a:r>
          </a:p>
          <a:p>
            <a:r>
              <a:rPr lang="en-AU" sz="1200" dirty="0"/>
              <a:t>Human dignity and potential</a:t>
            </a:r>
          </a:p>
          <a:p>
            <a:endParaRPr lang="en-AU" dirty="0"/>
          </a:p>
        </p:txBody>
      </p:sp>
      <p:sp>
        <p:nvSpPr>
          <p:cNvPr id="4" name="Slide Number Placeholder 3"/>
          <p:cNvSpPr>
            <a:spLocks noGrp="1"/>
          </p:cNvSpPr>
          <p:nvPr>
            <p:ph type="sldNum" sz="quarter" idx="5"/>
          </p:nvPr>
        </p:nvSpPr>
        <p:spPr/>
        <p:txBody>
          <a:bodyPr/>
          <a:lstStyle/>
          <a:p>
            <a:fld id="{186159CA-2A14-4CE6-B2F4-60864BF6BDA7}" type="slidenum">
              <a:rPr lang="en-AU" smtClean="0"/>
              <a:t>26</a:t>
            </a:fld>
            <a:endParaRPr lang="en-AU"/>
          </a:p>
        </p:txBody>
      </p:sp>
    </p:spTree>
    <p:extLst>
      <p:ext uri="{BB962C8B-B14F-4D97-AF65-F5344CB8AC3E}">
        <p14:creationId xmlns:p14="http://schemas.microsoft.com/office/powerpoint/2010/main" val="576946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What is compassionate inquiry?</a:t>
            </a:r>
          </a:p>
          <a:p>
            <a:r>
              <a:rPr lang="en-AU" sz="1200" dirty="0"/>
              <a:t>Compassionate inquiry is a psychotherapeutic approach developed by Dr Gabor Mate that reveals what lies beneath the appearance to the world.</a:t>
            </a:r>
          </a:p>
          <a:p>
            <a:r>
              <a:rPr lang="en-AU" sz="1200" dirty="0"/>
              <a:t>How to talk with people, especially to listen to people.</a:t>
            </a:r>
          </a:p>
          <a:p>
            <a:r>
              <a:rPr lang="en-AU" sz="1200" dirty="0"/>
              <a:t>Asking the right question at the right time.</a:t>
            </a:r>
          </a:p>
          <a:p>
            <a:r>
              <a:rPr lang="en-AU" sz="1200" dirty="0"/>
              <a:t>Relationship is therapy.</a:t>
            </a:r>
          </a:p>
          <a:p>
            <a:r>
              <a:rPr lang="en-AU" sz="1200" dirty="0"/>
              <a:t>Inside all of us is the capacity for healing.</a:t>
            </a:r>
          </a:p>
          <a:p>
            <a:r>
              <a:rPr lang="en-AU" sz="1200" dirty="0"/>
              <a:t>Healing force that attempts to heal – inside all of us.</a:t>
            </a:r>
          </a:p>
          <a:p>
            <a:r>
              <a:rPr lang="en-AU" sz="1200" dirty="0"/>
              <a:t>The degree of safety experienced. How well-connected they feel.</a:t>
            </a:r>
          </a:p>
          <a:p>
            <a:r>
              <a:rPr lang="en-AU" sz="1200" dirty="0"/>
              <a:t>Unconditional determination to understand the person. </a:t>
            </a:r>
          </a:p>
          <a:p>
            <a:r>
              <a:rPr lang="en-AU" sz="1200" dirty="0"/>
              <a:t>In order for the person to understand themselves.</a:t>
            </a:r>
          </a:p>
          <a:p>
            <a:r>
              <a:rPr lang="en-AU" sz="1200" dirty="0"/>
              <a:t>What is compassionate inquiry?</a:t>
            </a:r>
          </a:p>
          <a:p>
            <a:r>
              <a:rPr lang="en-AU" sz="1200" dirty="0"/>
              <a:t>Compassionate inquiry is a psychotherapeutic approach developed by Dr Gabor Mate that reveals what lies beneath the appearance to the world.</a:t>
            </a:r>
          </a:p>
          <a:p>
            <a:r>
              <a:rPr lang="en-AU" sz="1200" dirty="0"/>
              <a:t>How to talk with people, especially to listen to people.</a:t>
            </a:r>
          </a:p>
          <a:p>
            <a:r>
              <a:rPr lang="en-AU" sz="1200" dirty="0"/>
              <a:t>Asking the right question at the right time.</a:t>
            </a:r>
          </a:p>
          <a:p>
            <a:r>
              <a:rPr lang="en-AU" sz="1200" dirty="0"/>
              <a:t>Relationship is therapy.</a:t>
            </a:r>
          </a:p>
          <a:p>
            <a:r>
              <a:rPr lang="en-AU" sz="1200" dirty="0"/>
              <a:t>Inside all of us is the capacity for healing.</a:t>
            </a:r>
          </a:p>
          <a:p>
            <a:r>
              <a:rPr lang="en-AU" sz="1200" dirty="0"/>
              <a:t>Healing force that attempts to heal – inside all of us.</a:t>
            </a:r>
          </a:p>
          <a:p>
            <a:r>
              <a:rPr lang="en-AU" sz="1200" dirty="0"/>
              <a:t>The degree of safety experienced. How well-connected they feel.</a:t>
            </a:r>
          </a:p>
          <a:p>
            <a:r>
              <a:rPr lang="en-AU" sz="1200" dirty="0"/>
              <a:t>Unconditional determination to understand the person. </a:t>
            </a:r>
          </a:p>
          <a:p>
            <a:r>
              <a:rPr lang="en-AU" sz="1200" dirty="0"/>
              <a:t>In order for the person to understand themselves.</a:t>
            </a:r>
          </a:p>
          <a:p>
            <a:r>
              <a:rPr lang="en-AU" sz="1200" dirty="0"/>
              <a:t>Presence without judgment, with the intention of healing</a:t>
            </a:r>
          </a:p>
          <a:p>
            <a:r>
              <a:rPr lang="en-AU" sz="1200" dirty="0"/>
              <a:t>Aid healing</a:t>
            </a:r>
          </a:p>
          <a:p>
            <a:r>
              <a:rPr lang="en-AU" sz="1200" dirty="0"/>
              <a:t>Make better at feeling, dealing with whatever is there, not afraid of the pain, when facing the truth,</a:t>
            </a:r>
          </a:p>
          <a:p>
            <a:r>
              <a:rPr lang="en-AU" sz="1200" dirty="0"/>
              <a:t>Clear mirror, going to see the pain, </a:t>
            </a:r>
          </a:p>
          <a:p>
            <a:r>
              <a:rPr lang="en-AU" sz="1200" dirty="0"/>
              <a:t>Dealt with own pain</a:t>
            </a:r>
          </a:p>
          <a:p>
            <a:r>
              <a:rPr lang="en-AU" sz="1200" dirty="0"/>
              <a:t>Allow the truth of the pain to guide a person’s path</a:t>
            </a:r>
          </a:p>
          <a:p>
            <a:r>
              <a:rPr lang="en-AU" sz="1200" dirty="0"/>
              <a:t>Being present with people and their pain</a:t>
            </a:r>
          </a:p>
          <a:p>
            <a:endParaRPr lang="en-AU" sz="1200" dirty="0"/>
          </a:p>
          <a:p>
            <a:endParaRPr lang="en-AU" dirty="0"/>
          </a:p>
        </p:txBody>
      </p:sp>
      <p:sp>
        <p:nvSpPr>
          <p:cNvPr id="4" name="Slide Number Placeholder 3"/>
          <p:cNvSpPr>
            <a:spLocks noGrp="1"/>
          </p:cNvSpPr>
          <p:nvPr>
            <p:ph type="sldNum" sz="quarter" idx="5"/>
          </p:nvPr>
        </p:nvSpPr>
        <p:spPr/>
        <p:txBody>
          <a:bodyPr/>
          <a:lstStyle/>
          <a:p>
            <a:fld id="{186159CA-2A14-4CE6-B2F4-60864BF6BDA7}" type="slidenum">
              <a:rPr lang="en-AU" smtClean="0"/>
              <a:t>27</a:t>
            </a:fld>
            <a:endParaRPr lang="en-AU"/>
          </a:p>
        </p:txBody>
      </p:sp>
    </p:spTree>
    <p:extLst>
      <p:ext uri="{BB962C8B-B14F-4D97-AF65-F5344CB8AC3E}">
        <p14:creationId xmlns:p14="http://schemas.microsoft.com/office/powerpoint/2010/main" val="3508588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But I have found in the simple act of living with hope, and in the daily effort of to have a positive impact in the world, the days I do have are made all the more meaningful and precious. And for that I am grateful.</a:t>
            </a:r>
          </a:p>
          <a:p>
            <a:endParaRPr lang="en-AU" dirty="0"/>
          </a:p>
        </p:txBody>
      </p:sp>
      <p:sp>
        <p:nvSpPr>
          <p:cNvPr id="4" name="Slide Number Placeholder 3"/>
          <p:cNvSpPr>
            <a:spLocks noGrp="1"/>
          </p:cNvSpPr>
          <p:nvPr>
            <p:ph type="sldNum" sz="quarter" idx="5"/>
          </p:nvPr>
        </p:nvSpPr>
        <p:spPr/>
        <p:txBody>
          <a:bodyPr/>
          <a:lstStyle/>
          <a:p>
            <a:fld id="{186159CA-2A14-4CE6-B2F4-60864BF6BDA7}" type="slidenum">
              <a:rPr lang="en-AU" smtClean="0"/>
              <a:t>28</a:t>
            </a:fld>
            <a:endParaRPr lang="en-AU"/>
          </a:p>
        </p:txBody>
      </p:sp>
    </p:spTree>
    <p:extLst>
      <p:ext uri="{BB962C8B-B14F-4D97-AF65-F5344CB8AC3E}">
        <p14:creationId xmlns:p14="http://schemas.microsoft.com/office/powerpoint/2010/main" val="2479751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86159CA-2A14-4CE6-B2F4-60864BF6BDA7}" type="slidenum">
              <a:rPr lang="en-AU" smtClean="0"/>
              <a:t>29</a:t>
            </a:fld>
            <a:endParaRPr lang="en-AU"/>
          </a:p>
        </p:txBody>
      </p:sp>
    </p:spTree>
    <p:extLst>
      <p:ext uri="{BB962C8B-B14F-4D97-AF65-F5344CB8AC3E}">
        <p14:creationId xmlns:p14="http://schemas.microsoft.com/office/powerpoint/2010/main" val="129352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86159CA-2A14-4CE6-B2F4-60864BF6BDA7}" type="slidenum">
              <a:rPr lang="en-AU" smtClean="0"/>
              <a:t>3</a:t>
            </a:fld>
            <a:endParaRPr lang="en-AU"/>
          </a:p>
        </p:txBody>
      </p:sp>
    </p:spTree>
    <p:extLst>
      <p:ext uri="{BB962C8B-B14F-4D97-AF65-F5344CB8AC3E}">
        <p14:creationId xmlns:p14="http://schemas.microsoft.com/office/powerpoint/2010/main" val="4001030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86159CA-2A14-4CE6-B2F4-60864BF6BDA7}" type="slidenum">
              <a:rPr lang="en-AU" smtClean="0"/>
              <a:t>30</a:t>
            </a:fld>
            <a:endParaRPr lang="en-AU"/>
          </a:p>
        </p:txBody>
      </p:sp>
    </p:spTree>
    <p:extLst>
      <p:ext uri="{BB962C8B-B14F-4D97-AF65-F5344CB8AC3E}">
        <p14:creationId xmlns:p14="http://schemas.microsoft.com/office/powerpoint/2010/main" val="2254610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86159CA-2A14-4CE6-B2F4-60864BF6BDA7}" type="slidenum">
              <a:rPr lang="en-AU" smtClean="0"/>
              <a:t>31</a:t>
            </a:fld>
            <a:endParaRPr lang="en-AU"/>
          </a:p>
        </p:txBody>
      </p:sp>
    </p:spTree>
    <p:extLst>
      <p:ext uri="{BB962C8B-B14F-4D97-AF65-F5344CB8AC3E}">
        <p14:creationId xmlns:p14="http://schemas.microsoft.com/office/powerpoint/2010/main" val="4100484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“Each person deserves a day away in which no problems are confronted, no solutions searched for.</a:t>
            </a:r>
          </a:p>
          <a:p>
            <a:r>
              <a:rPr lang="en-AU" dirty="0"/>
              <a:t>Each of us needs to withdraw from the cares which will not withdraw from us.”</a:t>
            </a:r>
          </a:p>
          <a:p>
            <a:r>
              <a:rPr lang="en-AU" dirty="0"/>
              <a:t>Maya Angelou</a:t>
            </a:r>
          </a:p>
          <a:p>
            <a:endParaRPr lang="en-AU" dirty="0"/>
          </a:p>
        </p:txBody>
      </p:sp>
      <p:sp>
        <p:nvSpPr>
          <p:cNvPr id="4" name="Slide Number Placeholder 3"/>
          <p:cNvSpPr>
            <a:spLocks noGrp="1"/>
          </p:cNvSpPr>
          <p:nvPr>
            <p:ph type="sldNum" sz="quarter" idx="5"/>
          </p:nvPr>
        </p:nvSpPr>
        <p:spPr/>
        <p:txBody>
          <a:bodyPr/>
          <a:lstStyle/>
          <a:p>
            <a:fld id="{186159CA-2A14-4CE6-B2F4-60864BF6BDA7}" type="slidenum">
              <a:rPr lang="en-AU" smtClean="0"/>
              <a:t>32</a:t>
            </a:fld>
            <a:endParaRPr lang="en-AU"/>
          </a:p>
        </p:txBody>
      </p:sp>
    </p:spTree>
    <p:extLst>
      <p:ext uri="{BB962C8B-B14F-4D97-AF65-F5344CB8AC3E}">
        <p14:creationId xmlns:p14="http://schemas.microsoft.com/office/powerpoint/2010/main" val="3033522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86159CA-2A14-4CE6-B2F4-60864BF6BDA7}" type="slidenum">
              <a:rPr lang="en-AU" smtClean="0"/>
              <a:t>33</a:t>
            </a:fld>
            <a:endParaRPr lang="en-AU"/>
          </a:p>
        </p:txBody>
      </p:sp>
    </p:spTree>
    <p:extLst>
      <p:ext uri="{BB962C8B-B14F-4D97-AF65-F5344CB8AC3E}">
        <p14:creationId xmlns:p14="http://schemas.microsoft.com/office/powerpoint/2010/main" val="294846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86159CA-2A14-4CE6-B2F4-60864BF6BDA7}" type="slidenum">
              <a:rPr lang="en-AU" smtClean="0"/>
              <a:t>4</a:t>
            </a:fld>
            <a:endParaRPr lang="en-AU"/>
          </a:p>
        </p:txBody>
      </p:sp>
    </p:spTree>
    <p:extLst>
      <p:ext uri="{BB962C8B-B14F-4D97-AF65-F5344CB8AC3E}">
        <p14:creationId xmlns:p14="http://schemas.microsoft.com/office/powerpoint/2010/main" val="223449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must acknowledge the back drop to our story which is one of brutality, murder, rape, devaluation, dehumanisation, destruction and a legacy of intergenerational trauma, grief and loss, continued incarceration, and to be treated as less worthy.</a:t>
            </a:r>
          </a:p>
        </p:txBody>
      </p:sp>
      <p:sp>
        <p:nvSpPr>
          <p:cNvPr id="4" name="Slide Number Placeholder 3"/>
          <p:cNvSpPr>
            <a:spLocks noGrp="1"/>
          </p:cNvSpPr>
          <p:nvPr>
            <p:ph type="sldNum" sz="quarter" idx="5"/>
          </p:nvPr>
        </p:nvSpPr>
        <p:spPr/>
        <p:txBody>
          <a:bodyPr/>
          <a:lstStyle/>
          <a:p>
            <a:fld id="{186159CA-2A14-4CE6-B2F4-60864BF6BDA7}" type="slidenum">
              <a:rPr lang="en-AU" smtClean="0"/>
              <a:t>5</a:t>
            </a:fld>
            <a:endParaRPr lang="en-AU"/>
          </a:p>
        </p:txBody>
      </p:sp>
    </p:spTree>
    <p:extLst>
      <p:ext uri="{BB962C8B-B14F-4D97-AF65-F5344CB8AC3E}">
        <p14:creationId xmlns:p14="http://schemas.microsoft.com/office/powerpoint/2010/main" val="190640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86159CA-2A14-4CE6-B2F4-60864BF6BDA7}" type="slidenum">
              <a:rPr lang="en-AU" smtClean="0"/>
              <a:t>6</a:t>
            </a:fld>
            <a:endParaRPr lang="en-AU"/>
          </a:p>
        </p:txBody>
      </p:sp>
    </p:spTree>
    <p:extLst>
      <p:ext uri="{BB962C8B-B14F-4D97-AF65-F5344CB8AC3E}">
        <p14:creationId xmlns:p14="http://schemas.microsoft.com/office/powerpoint/2010/main" val="1509407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nations of Indigenous peoples throughout the world, we have faced a barrage of colonial oppressive acts that have impacted our nations, communities, families and people.  From the moment we are born to the moment we die, we live a political reality where acts of oppression are perpetrated against us daily in conscious and unconscious ways.  These acts, from unconscious marginalization to purposefully imposed violence, are meant to remove our presence and have resulted in disconnections for many Indigenous peoples from our lands, waters, cultures, histories, knowledges, and dreams.  These disconnections are evident in the negative statistics related to our health, socio-economic status, and psychological well-being.  Worse yet are the deaths of our people throughout colonial oppression that is rarely recognized (Razack 2015).  Despite these depressing factors, the real story for our people throughout the world is one of strength, effort, ability, knowledge, and intergenerational commitment.” (p.1 Hart)</a:t>
            </a:r>
          </a:p>
        </p:txBody>
      </p:sp>
      <p:sp>
        <p:nvSpPr>
          <p:cNvPr id="4" name="Slide Number Placeholder 3"/>
          <p:cNvSpPr>
            <a:spLocks noGrp="1"/>
          </p:cNvSpPr>
          <p:nvPr>
            <p:ph type="sldNum" sz="quarter" idx="5"/>
          </p:nvPr>
        </p:nvSpPr>
        <p:spPr/>
        <p:txBody>
          <a:bodyPr/>
          <a:lstStyle/>
          <a:p>
            <a:fld id="{186159CA-2A14-4CE6-B2F4-60864BF6BDA7}" type="slidenum">
              <a:rPr lang="en-AU" smtClean="0"/>
              <a:t>7</a:t>
            </a:fld>
            <a:endParaRPr lang="en-AU"/>
          </a:p>
        </p:txBody>
      </p:sp>
    </p:spTree>
    <p:extLst>
      <p:ext uri="{BB962C8B-B14F-4D97-AF65-F5344CB8AC3E}">
        <p14:creationId xmlns:p14="http://schemas.microsoft.com/office/powerpoint/2010/main" val="4269806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4 Cs – Courage (to be brave and take action), Compassion (to understand and listen deeply), Competent Care (up for walking alongside, empowering and belief in others) and Culturally Safe Practice (Cultural Competence, to respect)</a:t>
            </a:r>
          </a:p>
        </p:txBody>
      </p:sp>
      <p:sp>
        <p:nvSpPr>
          <p:cNvPr id="4" name="Slide Number Placeholder 3"/>
          <p:cNvSpPr>
            <a:spLocks noGrp="1"/>
          </p:cNvSpPr>
          <p:nvPr>
            <p:ph type="sldNum" sz="quarter" idx="5"/>
          </p:nvPr>
        </p:nvSpPr>
        <p:spPr/>
        <p:txBody>
          <a:bodyPr/>
          <a:lstStyle/>
          <a:p>
            <a:fld id="{186159CA-2A14-4CE6-B2F4-60864BF6BDA7}" type="slidenum">
              <a:rPr lang="en-AU" smtClean="0"/>
              <a:t>8</a:t>
            </a:fld>
            <a:endParaRPr lang="en-AU"/>
          </a:p>
        </p:txBody>
      </p:sp>
    </p:spTree>
    <p:extLst>
      <p:ext uri="{BB962C8B-B14F-4D97-AF65-F5344CB8AC3E}">
        <p14:creationId xmlns:p14="http://schemas.microsoft.com/office/powerpoint/2010/main" val="59142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My preference is to use the terminology is Aboriginal and Aboriginal and Torres Strait Islander over Indigenous.  </a:t>
            </a:r>
          </a:p>
          <a:p>
            <a:r>
              <a:rPr lang="en-AU" dirty="0"/>
              <a:t>First Nations</a:t>
            </a:r>
          </a:p>
          <a:p>
            <a:r>
              <a:rPr lang="en-AU" dirty="0"/>
              <a:t>Decolonisation</a:t>
            </a:r>
          </a:p>
          <a:p>
            <a:r>
              <a:rPr lang="en-AU" dirty="0"/>
              <a:t>Black Empowerment</a:t>
            </a:r>
          </a:p>
          <a:p>
            <a:r>
              <a:rPr lang="en-AU" dirty="0"/>
              <a:t>Aboriginal ways of knowing, doing and being</a:t>
            </a:r>
          </a:p>
        </p:txBody>
      </p:sp>
      <p:sp>
        <p:nvSpPr>
          <p:cNvPr id="4" name="Slide Number Placeholder 3"/>
          <p:cNvSpPr>
            <a:spLocks noGrp="1"/>
          </p:cNvSpPr>
          <p:nvPr>
            <p:ph type="sldNum" sz="quarter" idx="5"/>
          </p:nvPr>
        </p:nvSpPr>
        <p:spPr/>
        <p:txBody>
          <a:bodyPr/>
          <a:lstStyle/>
          <a:p>
            <a:fld id="{186159CA-2A14-4CE6-B2F4-60864BF6BDA7}" type="slidenum">
              <a:rPr lang="en-AU" smtClean="0"/>
              <a:t>9</a:t>
            </a:fld>
            <a:endParaRPr lang="en-AU"/>
          </a:p>
        </p:txBody>
      </p:sp>
    </p:spTree>
    <p:extLst>
      <p:ext uri="{BB962C8B-B14F-4D97-AF65-F5344CB8AC3E}">
        <p14:creationId xmlns:p14="http://schemas.microsoft.com/office/powerpoint/2010/main" val="3603431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7CAF47-A990-4564-BC3A-5A7DB78D14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C941A9B7-533F-41EC-914C-645674247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62CF7E14-342F-4B4C-A834-E417C2575A67}"/>
              </a:ext>
            </a:extLst>
          </p:cNvPr>
          <p:cNvSpPr>
            <a:spLocks noGrp="1"/>
          </p:cNvSpPr>
          <p:nvPr>
            <p:ph type="dt" sz="half" idx="10"/>
          </p:nvPr>
        </p:nvSpPr>
        <p:spPr/>
        <p:txBody>
          <a:bodyPr/>
          <a:lstStyle/>
          <a:p>
            <a:fld id="{C4C50DD9-F4C6-426D-8BAB-FF2AB9278DBF}" type="datetime1">
              <a:rPr lang="en-AU" smtClean="0"/>
              <a:t>22/05/2019</a:t>
            </a:fld>
            <a:endParaRPr lang="en-AU"/>
          </a:p>
        </p:txBody>
      </p:sp>
      <p:sp>
        <p:nvSpPr>
          <p:cNvPr id="5" name="Footer Placeholder 4">
            <a:extLst>
              <a:ext uri="{FF2B5EF4-FFF2-40B4-BE49-F238E27FC236}">
                <a16:creationId xmlns:a16="http://schemas.microsoft.com/office/drawing/2014/main" xmlns="" id="{AB26F9E4-8589-4B66-B9F7-5AB1912ACE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F5F6EDE4-3F97-4AD4-9066-7E917EC8ACC9}"/>
              </a:ext>
            </a:extLst>
          </p:cNvPr>
          <p:cNvSpPr>
            <a:spLocks noGrp="1"/>
          </p:cNvSpPr>
          <p:nvPr>
            <p:ph type="sldNum" sz="quarter" idx="12"/>
          </p:nvPr>
        </p:nvSpPr>
        <p:spPr/>
        <p:txBody>
          <a:bodyPr/>
          <a:lstStyle/>
          <a:p>
            <a:fld id="{520954ED-0DFA-4AE9-A13A-19AF162A7E98}" type="slidenum">
              <a:rPr lang="en-AU" smtClean="0"/>
              <a:t>‹#›</a:t>
            </a:fld>
            <a:endParaRPr lang="en-AU"/>
          </a:p>
        </p:txBody>
      </p:sp>
    </p:spTree>
    <p:extLst>
      <p:ext uri="{BB962C8B-B14F-4D97-AF65-F5344CB8AC3E}">
        <p14:creationId xmlns:p14="http://schemas.microsoft.com/office/powerpoint/2010/main" val="278528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3AC8B0-DCA2-44E8-A5E9-F46FBFA8900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B4D83ECF-31A2-4A81-9DEC-5D015C015C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427AD756-7BC4-40D8-804C-548B1CDB38D7}"/>
              </a:ext>
            </a:extLst>
          </p:cNvPr>
          <p:cNvSpPr>
            <a:spLocks noGrp="1"/>
          </p:cNvSpPr>
          <p:nvPr>
            <p:ph type="dt" sz="half" idx="10"/>
          </p:nvPr>
        </p:nvSpPr>
        <p:spPr/>
        <p:txBody>
          <a:bodyPr/>
          <a:lstStyle/>
          <a:p>
            <a:fld id="{C910B585-44C7-4460-B753-81299C6F9AB3}" type="datetime1">
              <a:rPr lang="en-AU" smtClean="0"/>
              <a:t>22/05/2019</a:t>
            </a:fld>
            <a:endParaRPr lang="en-AU"/>
          </a:p>
        </p:txBody>
      </p:sp>
      <p:sp>
        <p:nvSpPr>
          <p:cNvPr id="5" name="Footer Placeholder 4">
            <a:extLst>
              <a:ext uri="{FF2B5EF4-FFF2-40B4-BE49-F238E27FC236}">
                <a16:creationId xmlns:a16="http://schemas.microsoft.com/office/drawing/2014/main" xmlns="" id="{2D048C7D-01F0-4435-8302-56C09D99425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D0457CE4-ADD5-412A-B019-5E23229543ED}"/>
              </a:ext>
            </a:extLst>
          </p:cNvPr>
          <p:cNvSpPr>
            <a:spLocks noGrp="1"/>
          </p:cNvSpPr>
          <p:nvPr>
            <p:ph type="sldNum" sz="quarter" idx="12"/>
          </p:nvPr>
        </p:nvSpPr>
        <p:spPr/>
        <p:txBody>
          <a:bodyPr/>
          <a:lstStyle/>
          <a:p>
            <a:fld id="{520954ED-0DFA-4AE9-A13A-19AF162A7E98}" type="slidenum">
              <a:rPr lang="en-AU" smtClean="0"/>
              <a:t>‹#›</a:t>
            </a:fld>
            <a:endParaRPr lang="en-AU"/>
          </a:p>
        </p:txBody>
      </p:sp>
    </p:spTree>
    <p:extLst>
      <p:ext uri="{BB962C8B-B14F-4D97-AF65-F5344CB8AC3E}">
        <p14:creationId xmlns:p14="http://schemas.microsoft.com/office/powerpoint/2010/main" val="364513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496E34-4BBC-4CE6-BECE-D79F3BE057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ADF9698B-0BC1-4B48-8269-AFA5267FF5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DEEDB298-36A7-44C6-B1B4-2AF9278A9281}"/>
              </a:ext>
            </a:extLst>
          </p:cNvPr>
          <p:cNvSpPr>
            <a:spLocks noGrp="1"/>
          </p:cNvSpPr>
          <p:nvPr>
            <p:ph type="dt" sz="half" idx="10"/>
          </p:nvPr>
        </p:nvSpPr>
        <p:spPr/>
        <p:txBody>
          <a:bodyPr/>
          <a:lstStyle/>
          <a:p>
            <a:fld id="{4756C830-B71A-49B5-8E94-E0605995E34A}" type="datetime1">
              <a:rPr lang="en-AU" smtClean="0"/>
              <a:t>22/05/2019</a:t>
            </a:fld>
            <a:endParaRPr lang="en-AU"/>
          </a:p>
        </p:txBody>
      </p:sp>
      <p:sp>
        <p:nvSpPr>
          <p:cNvPr id="5" name="Footer Placeholder 4">
            <a:extLst>
              <a:ext uri="{FF2B5EF4-FFF2-40B4-BE49-F238E27FC236}">
                <a16:creationId xmlns:a16="http://schemas.microsoft.com/office/drawing/2014/main" xmlns="" id="{2D6B925B-B6F0-43C1-B880-F2D9D5F7297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6A1821FD-53DE-45EE-A0B8-2BADDAB79CBD}"/>
              </a:ext>
            </a:extLst>
          </p:cNvPr>
          <p:cNvSpPr>
            <a:spLocks noGrp="1"/>
          </p:cNvSpPr>
          <p:nvPr>
            <p:ph type="sldNum" sz="quarter" idx="12"/>
          </p:nvPr>
        </p:nvSpPr>
        <p:spPr/>
        <p:txBody>
          <a:bodyPr/>
          <a:lstStyle/>
          <a:p>
            <a:fld id="{520954ED-0DFA-4AE9-A13A-19AF162A7E98}" type="slidenum">
              <a:rPr lang="en-AU" smtClean="0"/>
              <a:t>‹#›</a:t>
            </a:fld>
            <a:endParaRPr lang="en-AU"/>
          </a:p>
        </p:txBody>
      </p:sp>
    </p:spTree>
    <p:extLst>
      <p:ext uri="{BB962C8B-B14F-4D97-AF65-F5344CB8AC3E}">
        <p14:creationId xmlns:p14="http://schemas.microsoft.com/office/powerpoint/2010/main" val="43739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C660AA-CE61-4FCE-8304-06E4D967E96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5D098E64-6AFF-425D-BDD5-B821D10B32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0E135C55-0D9B-4BD6-82AE-D7ED180E67E6}"/>
              </a:ext>
            </a:extLst>
          </p:cNvPr>
          <p:cNvSpPr>
            <a:spLocks noGrp="1"/>
          </p:cNvSpPr>
          <p:nvPr>
            <p:ph type="dt" sz="half" idx="10"/>
          </p:nvPr>
        </p:nvSpPr>
        <p:spPr/>
        <p:txBody>
          <a:bodyPr/>
          <a:lstStyle/>
          <a:p>
            <a:fld id="{953BF0C5-03BD-4572-82E9-59019FAFDED8}" type="datetime1">
              <a:rPr lang="en-AU" smtClean="0"/>
              <a:t>22/05/2019</a:t>
            </a:fld>
            <a:endParaRPr lang="en-AU"/>
          </a:p>
        </p:txBody>
      </p:sp>
      <p:sp>
        <p:nvSpPr>
          <p:cNvPr id="5" name="Footer Placeholder 4">
            <a:extLst>
              <a:ext uri="{FF2B5EF4-FFF2-40B4-BE49-F238E27FC236}">
                <a16:creationId xmlns:a16="http://schemas.microsoft.com/office/drawing/2014/main" xmlns="" id="{58EB2853-A5B9-4A3E-B289-DA308E9A916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89AD6244-ED69-4C57-B0F0-0B10E8C3D415}"/>
              </a:ext>
            </a:extLst>
          </p:cNvPr>
          <p:cNvSpPr>
            <a:spLocks noGrp="1"/>
          </p:cNvSpPr>
          <p:nvPr>
            <p:ph type="sldNum" sz="quarter" idx="12"/>
          </p:nvPr>
        </p:nvSpPr>
        <p:spPr/>
        <p:txBody>
          <a:bodyPr/>
          <a:lstStyle/>
          <a:p>
            <a:fld id="{520954ED-0DFA-4AE9-A13A-19AF162A7E98}" type="slidenum">
              <a:rPr lang="en-AU" smtClean="0"/>
              <a:t>‹#›</a:t>
            </a:fld>
            <a:endParaRPr lang="en-AU"/>
          </a:p>
        </p:txBody>
      </p:sp>
    </p:spTree>
    <p:extLst>
      <p:ext uri="{BB962C8B-B14F-4D97-AF65-F5344CB8AC3E}">
        <p14:creationId xmlns:p14="http://schemas.microsoft.com/office/powerpoint/2010/main" val="174852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4214F-039E-4CAA-B351-13853317AB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37C2C325-F191-413C-8D94-B393D24AC9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F2983C9-73DF-4BC5-A018-DF9595AB75C6}"/>
              </a:ext>
            </a:extLst>
          </p:cNvPr>
          <p:cNvSpPr>
            <a:spLocks noGrp="1"/>
          </p:cNvSpPr>
          <p:nvPr>
            <p:ph type="dt" sz="half" idx="10"/>
          </p:nvPr>
        </p:nvSpPr>
        <p:spPr/>
        <p:txBody>
          <a:bodyPr/>
          <a:lstStyle/>
          <a:p>
            <a:fld id="{1E3C2DC9-8925-446C-88FA-50CE3AEC65F4}" type="datetime1">
              <a:rPr lang="en-AU" smtClean="0"/>
              <a:t>22/05/2019</a:t>
            </a:fld>
            <a:endParaRPr lang="en-AU"/>
          </a:p>
        </p:txBody>
      </p:sp>
      <p:sp>
        <p:nvSpPr>
          <p:cNvPr id="5" name="Footer Placeholder 4">
            <a:extLst>
              <a:ext uri="{FF2B5EF4-FFF2-40B4-BE49-F238E27FC236}">
                <a16:creationId xmlns:a16="http://schemas.microsoft.com/office/drawing/2014/main" xmlns="" id="{8952D8D9-A064-4F16-A3EF-24571D6943D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92D4C8B0-BF26-4AA1-B69B-D021637A43C5}"/>
              </a:ext>
            </a:extLst>
          </p:cNvPr>
          <p:cNvSpPr>
            <a:spLocks noGrp="1"/>
          </p:cNvSpPr>
          <p:nvPr>
            <p:ph type="sldNum" sz="quarter" idx="12"/>
          </p:nvPr>
        </p:nvSpPr>
        <p:spPr/>
        <p:txBody>
          <a:bodyPr/>
          <a:lstStyle/>
          <a:p>
            <a:fld id="{520954ED-0DFA-4AE9-A13A-19AF162A7E98}" type="slidenum">
              <a:rPr lang="en-AU" smtClean="0"/>
              <a:t>‹#›</a:t>
            </a:fld>
            <a:endParaRPr lang="en-AU"/>
          </a:p>
        </p:txBody>
      </p:sp>
    </p:spTree>
    <p:extLst>
      <p:ext uri="{BB962C8B-B14F-4D97-AF65-F5344CB8AC3E}">
        <p14:creationId xmlns:p14="http://schemas.microsoft.com/office/powerpoint/2010/main" val="8149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C66CF-4CA4-487A-AC20-E7353D1B93D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6B62F19C-3270-4E97-85D3-4ABA5E863E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380FD4CF-60BF-4CFD-B075-12286E0989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AC3AC2AB-799A-4291-8A5D-1696DAE71D42}"/>
              </a:ext>
            </a:extLst>
          </p:cNvPr>
          <p:cNvSpPr>
            <a:spLocks noGrp="1"/>
          </p:cNvSpPr>
          <p:nvPr>
            <p:ph type="dt" sz="half" idx="10"/>
          </p:nvPr>
        </p:nvSpPr>
        <p:spPr/>
        <p:txBody>
          <a:bodyPr/>
          <a:lstStyle/>
          <a:p>
            <a:fld id="{646AE2F5-47DF-4C46-B5DE-18F89ACBBF24}" type="datetime1">
              <a:rPr lang="en-AU" smtClean="0"/>
              <a:t>22/05/2019</a:t>
            </a:fld>
            <a:endParaRPr lang="en-AU"/>
          </a:p>
        </p:txBody>
      </p:sp>
      <p:sp>
        <p:nvSpPr>
          <p:cNvPr id="6" name="Footer Placeholder 5">
            <a:extLst>
              <a:ext uri="{FF2B5EF4-FFF2-40B4-BE49-F238E27FC236}">
                <a16:creationId xmlns:a16="http://schemas.microsoft.com/office/drawing/2014/main" xmlns="" id="{A6383832-7358-4B0A-AEC1-A1C821211C8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ECA369D6-7CAF-4A62-A29C-F25D30ED7A12}"/>
              </a:ext>
            </a:extLst>
          </p:cNvPr>
          <p:cNvSpPr>
            <a:spLocks noGrp="1"/>
          </p:cNvSpPr>
          <p:nvPr>
            <p:ph type="sldNum" sz="quarter" idx="12"/>
          </p:nvPr>
        </p:nvSpPr>
        <p:spPr/>
        <p:txBody>
          <a:bodyPr/>
          <a:lstStyle/>
          <a:p>
            <a:fld id="{520954ED-0DFA-4AE9-A13A-19AF162A7E98}" type="slidenum">
              <a:rPr lang="en-AU" smtClean="0"/>
              <a:t>‹#›</a:t>
            </a:fld>
            <a:endParaRPr lang="en-AU"/>
          </a:p>
        </p:txBody>
      </p:sp>
    </p:spTree>
    <p:extLst>
      <p:ext uri="{BB962C8B-B14F-4D97-AF65-F5344CB8AC3E}">
        <p14:creationId xmlns:p14="http://schemas.microsoft.com/office/powerpoint/2010/main" val="154435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52E06-8EE4-46B8-8E4B-DA8820D053A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0F032380-BD1E-4432-B28C-42C6E4280C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C43307B-3F3B-4E71-BAED-28B8F5FD2E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6F1E2598-272F-455A-9CDF-84B055AB7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DBFA0DB-7B3F-4466-97EA-939921DD80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4E170C41-8361-4463-B73B-3D104F53DA49}"/>
              </a:ext>
            </a:extLst>
          </p:cNvPr>
          <p:cNvSpPr>
            <a:spLocks noGrp="1"/>
          </p:cNvSpPr>
          <p:nvPr>
            <p:ph type="dt" sz="half" idx="10"/>
          </p:nvPr>
        </p:nvSpPr>
        <p:spPr/>
        <p:txBody>
          <a:bodyPr/>
          <a:lstStyle/>
          <a:p>
            <a:fld id="{64AB7E3D-8AA5-45D3-BFBF-5670CA33056A}" type="datetime1">
              <a:rPr lang="en-AU" smtClean="0"/>
              <a:t>22/05/2019</a:t>
            </a:fld>
            <a:endParaRPr lang="en-AU"/>
          </a:p>
        </p:txBody>
      </p:sp>
      <p:sp>
        <p:nvSpPr>
          <p:cNvPr id="8" name="Footer Placeholder 7">
            <a:extLst>
              <a:ext uri="{FF2B5EF4-FFF2-40B4-BE49-F238E27FC236}">
                <a16:creationId xmlns:a16="http://schemas.microsoft.com/office/drawing/2014/main" xmlns="" id="{35081F86-9180-49D9-A0C7-D796EEADD70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xmlns="" id="{355EC81E-F7D2-495D-AEC6-B8F1DA3FED40}"/>
              </a:ext>
            </a:extLst>
          </p:cNvPr>
          <p:cNvSpPr>
            <a:spLocks noGrp="1"/>
          </p:cNvSpPr>
          <p:nvPr>
            <p:ph type="sldNum" sz="quarter" idx="12"/>
          </p:nvPr>
        </p:nvSpPr>
        <p:spPr/>
        <p:txBody>
          <a:bodyPr/>
          <a:lstStyle/>
          <a:p>
            <a:fld id="{520954ED-0DFA-4AE9-A13A-19AF162A7E98}" type="slidenum">
              <a:rPr lang="en-AU" smtClean="0"/>
              <a:t>‹#›</a:t>
            </a:fld>
            <a:endParaRPr lang="en-AU"/>
          </a:p>
        </p:txBody>
      </p:sp>
    </p:spTree>
    <p:extLst>
      <p:ext uri="{BB962C8B-B14F-4D97-AF65-F5344CB8AC3E}">
        <p14:creationId xmlns:p14="http://schemas.microsoft.com/office/powerpoint/2010/main" val="56522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5A9EA8-DDA1-4C09-AC61-E5E70CFF241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D0D6D80C-37F6-4EEC-A8E7-6FC6892B7B52}"/>
              </a:ext>
            </a:extLst>
          </p:cNvPr>
          <p:cNvSpPr>
            <a:spLocks noGrp="1"/>
          </p:cNvSpPr>
          <p:nvPr>
            <p:ph type="dt" sz="half" idx="10"/>
          </p:nvPr>
        </p:nvSpPr>
        <p:spPr/>
        <p:txBody>
          <a:bodyPr/>
          <a:lstStyle/>
          <a:p>
            <a:fld id="{10A24143-E8BF-46B7-9D10-6C59B1430A8E}" type="datetime1">
              <a:rPr lang="en-AU" smtClean="0"/>
              <a:t>22/05/2019</a:t>
            </a:fld>
            <a:endParaRPr lang="en-AU"/>
          </a:p>
        </p:txBody>
      </p:sp>
      <p:sp>
        <p:nvSpPr>
          <p:cNvPr id="4" name="Footer Placeholder 3">
            <a:extLst>
              <a:ext uri="{FF2B5EF4-FFF2-40B4-BE49-F238E27FC236}">
                <a16:creationId xmlns:a16="http://schemas.microsoft.com/office/drawing/2014/main" xmlns="" id="{BBF484D3-4BC5-4257-9134-DD814BD1F06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xmlns="" id="{BC1EB930-FF85-48DB-88E4-62E0B8B17778}"/>
              </a:ext>
            </a:extLst>
          </p:cNvPr>
          <p:cNvSpPr>
            <a:spLocks noGrp="1"/>
          </p:cNvSpPr>
          <p:nvPr>
            <p:ph type="sldNum" sz="quarter" idx="12"/>
          </p:nvPr>
        </p:nvSpPr>
        <p:spPr/>
        <p:txBody>
          <a:bodyPr/>
          <a:lstStyle/>
          <a:p>
            <a:fld id="{520954ED-0DFA-4AE9-A13A-19AF162A7E98}" type="slidenum">
              <a:rPr lang="en-AU" smtClean="0"/>
              <a:t>‹#›</a:t>
            </a:fld>
            <a:endParaRPr lang="en-AU"/>
          </a:p>
        </p:txBody>
      </p:sp>
    </p:spTree>
    <p:extLst>
      <p:ext uri="{BB962C8B-B14F-4D97-AF65-F5344CB8AC3E}">
        <p14:creationId xmlns:p14="http://schemas.microsoft.com/office/powerpoint/2010/main" val="328987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312990E-60BA-4926-AF2B-CCC10FE3F108}"/>
              </a:ext>
            </a:extLst>
          </p:cNvPr>
          <p:cNvSpPr>
            <a:spLocks noGrp="1"/>
          </p:cNvSpPr>
          <p:nvPr>
            <p:ph type="dt" sz="half" idx="10"/>
          </p:nvPr>
        </p:nvSpPr>
        <p:spPr/>
        <p:txBody>
          <a:bodyPr/>
          <a:lstStyle/>
          <a:p>
            <a:fld id="{2DE573B5-AD07-4085-B507-795E1644D390}" type="datetime1">
              <a:rPr lang="en-AU" smtClean="0"/>
              <a:t>22/05/2019</a:t>
            </a:fld>
            <a:endParaRPr lang="en-AU"/>
          </a:p>
        </p:txBody>
      </p:sp>
      <p:sp>
        <p:nvSpPr>
          <p:cNvPr id="3" name="Footer Placeholder 2">
            <a:extLst>
              <a:ext uri="{FF2B5EF4-FFF2-40B4-BE49-F238E27FC236}">
                <a16:creationId xmlns:a16="http://schemas.microsoft.com/office/drawing/2014/main" xmlns="" id="{C6023881-DC97-4CB3-81F6-AECE09798B1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xmlns="" id="{BB4ACBFC-E093-43E5-9F02-1F66DBF08A5F}"/>
              </a:ext>
            </a:extLst>
          </p:cNvPr>
          <p:cNvSpPr>
            <a:spLocks noGrp="1"/>
          </p:cNvSpPr>
          <p:nvPr>
            <p:ph type="sldNum" sz="quarter" idx="12"/>
          </p:nvPr>
        </p:nvSpPr>
        <p:spPr/>
        <p:txBody>
          <a:bodyPr/>
          <a:lstStyle/>
          <a:p>
            <a:fld id="{520954ED-0DFA-4AE9-A13A-19AF162A7E98}" type="slidenum">
              <a:rPr lang="en-AU" smtClean="0"/>
              <a:t>‹#›</a:t>
            </a:fld>
            <a:endParaRPr lang="en-AU"/>
          </a:p>
        </p:txBody>
      </p:sp>
    </p:spTree>
    <p:extLst>
      <p:ext uri="{BB962C8B-B14F-4D97-AF65-F5344CB8AC3E}">
        <p14:creationId xmlns:p14="http://schemas.microsoft.com/office/powerpoint/2010/main" val="81248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374DFC-5674-41E9-B2E7-3AA2DB03D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346AEA02-0B3B-450A-A619-79248EB353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6F42D8BC-7912-4270-A2D8-0DAE617BC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57CE6B9-B3FB-466B-91A7-90CFB524924E}"/>
              </a:ext>
            </a:extLst>
          </p:cNvPr>
          <p:cNvSpPr>
            <a:spLocks noGrp="1"/>
          </p:cNvSpPr>
          <p:nvPr>
            <p:ph type="dt" sz="half" idx="10"/>
          </p:nvPr>
        </p:nvSpPr>
        <p:spPr/>
        <p:txBody>
          <a:bodyPr/>
          <a:lstStyle/>
          <a:p>
            <a:fld id="{1AD8C110-8E22-469A-AE35-D630E5E5D1A1}" type="datetime1">
              <a:rPr lang="en-AU" smtClean="0"/>
              <a:t>22/05/2019</a:t>
            </a:fld>
            <a:endParaRPr lang="en-AU"/>
          </a:p>
        </p:txBody>
      </p:sp>
      <p:sp>
        <p:nvSpPr>
          <p:cNvPr id="6" name="Footer Placeholder 5">
            <a:extLst>
              <a:ext uri="{FF2B5EF4-FFF2-40B4-BE49-F238E27FC236}">
                <a16:creationId xmlns:a16="http://schemas.microsoft.com/office/drawing/2014/main" xmlns="" id="{F6591B4F-CCD3-4EC5-8D10-4C3A5AA33D2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98AF01B0-88F6-4F3B-BD1E-E143AE37FF61}"/>
              </a:ext>
            </a:extLst>
          </p:cNvPr>
          <p:cNvSpPr>
            <a:spLocks noGrp="1"/>
          </p:cNvSpPr>
          <p:nvPr>
            <p:ph type="sldNum" sz="quarter" idx="12"/>
          </p:nvPr>
        </p:nvSpPr>
        <p:spPr/>
        <p:txBody>
          <a:bodyPr/>
          <a:lstStyle/>
          <a:p>
            <a:fld id="{520954ED-0DFA-4AE9-A13A-19AF162A7E98}" type="slidenum">
              <a:rPr lang="en-AU" smtClean="0"/>
              <a:t>‹#›</a:t>
            </a:fld>
            <a:endParaRPr lang="en-AU"/>
          </a:p>
        </p:txBody>
      </p:sp>
    </p:spTree>
    <p:extLst>
      <p:ext uri="{BB962C8B-B14F-4D97-AF65-F5344CB8AC3E}">
        <p14:creationId xmlns:p14="http://schemas.microsoft.com/office/powerpoint/2010/main" val="37878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70EC6-56CF-4A97-BF8C-405C0C67D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34A8EFEE-9899-478C-AD6E-458893631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xmlns="" id="{2D93FB85-F288-4B27-8863-C220583EE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E8A08B-D616-4C32-962B-F54DF7202314}"/>
              </a:ext>
            </a:extLst>
          </p:cNvPr>
          <p:cNvSpPr>
            <a:spLocks noGrp="1"/>
          </p:cNvSpPr>
          <p:nvPr>
            <p:ph type="dt" sz="half" idx="10"/>
          </p:nvPr>
        </p:nvSpPr>
        <p:spPr/>
        <p:txBody>
          <a:bodyPr/>
          <a:lstStyle/>
          <a:p>
            <a:fld id="{5402D975-C89C-4DA8-809A-80AAFD3888FE}" type="datetime1">
              <a:rPr lang="en-AU" smtClean="0"/>
              <a:t>22/05/2019</a:t>
            </a:fld>
            <a:endParaRPr lang="en-AU"/>
          </a:p>
        </p:txBody>
      </p:sp>
      <p:sp>
        <p:nvSpPr>
          <p:cNvPr id="6" name="Footer Placeholder 5">
            <a:extLst>
              <a:ext uri="{FF2B5EF4-FFF2-40B4-BE49-F238E27FC236}">
                <a16:creationId xmlns:a16="http://schemas.microsoft.com/office/drawing/2014/main" xmlns="" id="{349D6C2A-B4D8-4C66-9E08-63C019FA551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D22F12DF-C4E1-4EF8-8B8D-A8C192E9B0A6}"/>
              </a:ext>
            </a:extLst>
          </p:cNvPr>
          <p:cNvSpPr>
            <a:spLocks noGrp="1"/>
          </p:cNvSpPr>
          <p:nvPr>
            <p:ph type="sldNum" sz="quarter" idx="12"/>
          </p:nvPr>
        </p:nvSpPr>
        <p:spPr/>
        <p:txBody>
          <a:bodyPr/>
          <a:lstStyle/>
          <a:p>
            <a:fld id="{520954ED-0DFA-4AE9-A13A-19AF162A7E98}" type="slidenum">
              <a:rPr lang="en-AU" smtClean="0"/>
              <a:t>‹#›</a:t>
            </a:fld>
            <a:endParaRPr lang="en-AU"/>
          </a:p>
        </p:txBody>
      </p:sp>
    </p:spTree>
    <p:extLst>
      <p:ext uri="{BB962C8B-B14F-4D97-AF65-F5344CB8AC3E}">
        <p14:creationId xmlns:p14="http://schemas.microsoft.com/office/powerpoint/2010/main" val="294910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487A966-82DE-4A8F-9FAB-054206551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91737E59-AB78-4EF0-BC54-0D58D25E3B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C4A01367-C554-4C1F-9646-C6A55E09C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62C20-D29D-455C-BD36-5F347633C561}" type="datetime1">
              <a:rPr lang="en-AU" smtClean="0"/>
              <a:t>22/05/2019</a:t>
            </a:fld>
            <a:endParaRPr lang="en-AU"/>
          </a:p>
        </p:txBody>
      </p:sp>
      <p:sp>
        <p:nvSpPr>
          <p:cNvPr id="5" name="Footer Placeholder 4">
            <a:extLst>
              <a:ext uri="{FF2B5EF4-FFF2-40B4-BE49-F238E27FC236}">
                <a16:creationId xmlns:a16="http://schemas.microsoft.com/office/drawing/2014/main" xmlns="" id="{C57393FD-6EF5-4D89-8921-EA7BBC73F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xmlns="" id="{8ACE239E-4329-4242-8B31-C5615FEDF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954ED-0DFA-4AE9-A13A-19AF162A7E98}" type="slidenum">
              <a:rPr lang="en-AU" smtClean="0"/>
              <a:t>‹#›</a:t>
            </a:fld>
            <a:endParaRPr lang="en-AU"/>
          </a:p>
        </p:txBody>
      </p:sp>
    </p:spTree>
    <p:extLst>
      <p:ext uri="{BB962C8B-B14F-4D97-AF65-F5344CB8AC3E}">
        <p14:creationId xmlns:p14="http://schemas.microsoft.com/office/powerpoint/2010/main" val="681282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7905BA41-EE6E-4F80-8636-447F22DD72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2187A19-2214-44B3-9521-A5A98794C010}"/>
              </a:ext>
            </a:extLst>
          </p:cNvPr>
          <p:cNvSpPr>
            <a:spLocks noGrp="1"/>
          </p:cNvSpPr>
          <p:nvPr>
            <p:ph type="ctrTitle"/>
          </p:nvPr>
        </p:nvSpPr>
        <p:spPr>
          <a:xfrm>
            <a:off x="1848465" y="3298722"/>
            <a:ext cx="8495070" cy="1784402"/>
          </a:xfrm>
        </p:spPr>
        <p:txBody>
          <a:bodyPr anchor="b">
            <a:normAutofit/>
          </a:bodyPr>
          <a:lstStyle/>
          <a:p>
            <a:r>
              <a:rPr lang="en-AU" dirty="0">
                <a:solidFill>
                  <a:srgbClr val="FFFFFF"/>
                </a:solidFill>
              </a:rPr>
              <a:t>TRAUMA AND HEALING</a:t>
            </a:r>
          </a:p>
        </p:txBody>
      </p:sp>
      <p:sp>
        <p:nvSpPr>
          <p:cNvPr id="3" name="Subtitle 2">
            <a:extLst>
              <a:ext uri="{FF2B5EF4-FFF2-40B4-BE49-F238E27FC236}">
                <a16:creationId xmlns:a16="http://schemas.microsoft.com/office/drawing/2014/main" xmlns="" id="{06A14A51-25AC-4DC4-B9D9-7FF2361A1E8F}"/>
              </a:ext>
            </a:extLst>
          </p:cNvPr>
          <p:cNvSpPr>
            <a:spLocks noGrp="1"/>
          </p:cNvSpPr>
          <p:nvPr>
            <p:ph type="subTitle" idx="1"/>
          </p:nvPr>
        </p:nvSpPr>
        <p:spPr>
          <a:xfrm>
            <a:off x="1848465" y="5258851"/>
            <a:ext cx="8495070" cy="904005"/>
          </a:xfrm>
        </p:spPr>
        <p:txBody>
          <a:bodyPr>
            <a:normAutofit/>
          </a:bodyPr>
          <a:lstStyle/>
          <a:p>
            <a:r>
              <a:rPr lang="en-AU" dirty="0">
                <a:solidFill>
                  <a:srgbClr val="FFFFFF"/>
                </a:solidFill>
              </a:rPr>
              <a:t>MEANINGFUL CHANGE</a:t>
            </a:r>
          </a:p>
        </p:txBody>
      </p:sp>
      <p:sp>
        <p:nvSpPr>
          <p:cNvPr id="21" name="Oval 20">
            <a:extLst>
              <a:ext uri="{FF2B5EF4-FFF2-40B4-BE49-F238E27FC236}">
                <a16:creationId xmlns:a16="http://schemas.microsoft.com/office/drawing/2014/main" xmlns="" id="{CD7549B2-EE05-4558-8C64-AC46755F2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Plant">
            <a:extLst>
              <a:ext uri="{FF2B5EF4-FFF2-40B4-BE49-F238E27FC236}">
                <a16:creationId xmlns:a16="http://schemas.microsoft.com/office/drawing/2014/main" xmlns="" id="{3F91B765-C971-413D-A422-DE6CB254B5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08264" y="1371601"/>
            <a:ext cx="1175474" cy="1175474"/>
          </a:xfrm>
          <a:prstGeom prst="rect">
            <a:avLst/>
          </a:prstGeom>
        </p:spPr>
      </p:pic>
      <p:sp>
        <p:nvSpPr>
          <p:cNvPr id="4" name="Slide Number Placeholder 3">
            <a:extLst>
              <a:ext uri="{FF2B5EF4-FFF2-40B4-BE49-F238E27FC236}">
                <a16:creationId xmlns:a16="http://schemas.microsoft.com/office/drawing/2014/main" xmlns="" id="{A3E7D57D-1979-4F65-863F-879F96C6D992}"/>
              </a:ext>
            </a:extLst>
          </p:cNvPr>
          <p:cNvSpPr>
            <a:spLocks noGrp="1"/>
          </p:cNvSpPr>
          <p:nvPr>
            <p:ph type="sldNum" sz="quarter" idx="12"/>
          </p:nvPr>
        </p:nvSpPr>
        <p:spPr/>
        <p:txBody>
          <a:bodyPr/>
          <a:lstStyle/>
          <a:p>
            <a:fld id="{520954ED-0DFA-4AE9-A13A-19AF162A7E98}" type="slidenum">
              <a:rPr lang="en-AU" smtClean="0"/>
              <a:t>1</a:t>
            </a:fld>
            <a:endParaRPr lang="en-AU"/>
          </a:p>
        </p:txBody>
      </p:sp>
    </p:spTree>
    <p:extLst>
      <p:ext uri="{BB962C8B-B14F-4D97-AF65-F5344CB8AC3E}">
        <p14:creationId xmlns:p14="http://schemas.microsoft.com/office/powerpoint/2010/main" val="200033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9">
            <a:extLst>
              <a:ext uri="{FF2B5EF4-FFF2-40B4-BE49-F238E27FC236}">
                <a16:creationId xmlns:a16="http://schemas.microsoft.com/office/drawing/2014/main" xmlns=""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5FDB467-1B93-49F8-AE6E-2B2AE5AFCB91}"/>
              </a:ext>
            </a:extLst>
          </p:cNvPr>
          <p:cNvSpPr>
            <a:spLocks noGrp="1"/>
          </p:cNvSpPr>
          <p:nvPr>
            <p:ph type="title"/>
          </p:nvPr>
        </p:nvSpPr>
        <p:spPr>
          <a:xfrm>
            <a:off x="943277" y="712269"/>
            <a:ext cx="3370998" cy="5502264"/>
          </a:xfrm>
        </p:spPr>
        <p:txBody>
          <a:bodyPr>
            <a:normAutofit/>
          </a:bodyPr>
          <a:lstStyle/>
          <a:p>
            <a:r>
              <a:rPr lang="en-AU">
                <a:solidFill>
                  <a:srgbClr val="FFFFFF"/>
                </a:solidFill>
              </a:rPr>
              <a:t>THEORIES AND APPROACHES</a:t>
            </a:r>
          </a:p>
        </p:txBody>
      </p:sp>
      <p:cxnSp>
        <p:nvCxnSpPr>
          <p:cNvPr id="12" name="Straight Connector 11">
            <a:extLst>
              <a:ext uri="{FF2B5EF4-FFF2-40B4-BE49-F238E27FC236}">
                <a16:creationId xmlns:a16="http://schemas.microsoft.com/office/drawing/2014/main" xmlns=""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F5457CB3-E6FD-4CC5-85D4-83B6EA26D084}"/>
              </a:ext>
            </a:extLst>
          </p:cNvPr>
          <p:cNvGraphicFramePr>
            <a:graphicFrameLocks noGrp="1"/>
          </p:cNvGraphicFramePr>
          <p:nvPr>
            <p:ph idx="1"/>
            <p:extLst>
              <p:ext uri="{D42A27DB-BD31-4B8C-83A1-F6EECF244321}">
                <p14:modId xmlns:p14="http://schemas.microsoft.com/office/powerpoint/2010/main" val="79538324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4738DFD2-C50A-4472-8A08-7F99C5CB2E37}"/>
              </a:ext>
            </a:extLst>
          </p:cNvPr>
          <p:cNvSpPr>
            <a:spLocks noGrp="1"/>
          </p:cNvSpPr>
          <p:nvPr>
            <p:ph type="sldNum" sz="quarter" idx="12"/>
          </p:nvPr>
        </p:nvSpPr>
        <p:spPr/>
        <p:txBody>
          <a:bodyPr/>
          <a:lstStyle/>
          <a:p>
            <a:fld id="{520954ED-0DFA-4AE9-A13A-19AF162A7E98}" type="slidenum">
              <a:rPr lang="en-AU" smtClean="0"/>
              <a:t>10</a:t>
            </a:fld>
            <a:endParaRPr lang="en-AU"/>
          </a:p>
        </p:txBody>
      </p:sp>
    </p:spTree>
    <p:extLst>
      <p:ext uri="{BB962C8B-B14F-4D97-AF65-F5344CB8AC3E}">
        <p14:creationId xmlns:p14="http://schemas.microsoft.com/office/powerpoint/2010/main" val="372481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E3669CD6-4961-44D9-8F7E-B884CF1A03CD}"/>
              </a:ext>
            </a:extLst>
          </p:cNvPr>
          <p:cNvSpPr>
            <a:spLocks noGrp="1"/>
          </p:cNvSpPr>
          <p:nvPr>
            <p:ph type="title"/>
          </p:nvPr>
        </p:nvSpPr>
        <p:spPr>
          <a:xfrm>
            <a:off x="904877" y="2415322"/>
            <a:ext cx="3451730" cy="2399869"/>
          </a:xfrm>
        </p:spPr>
        <p:txBody>
          <a:bodyPr>
            <a:normAutofit/>
          </a:bodyPr>
          <a:lstStyle/>
          <a:p>
            <a:pPr algn="ctr"/>
            <a:r>
              <a:rPr lang="en-AU" sz="4000">
                <a:solidFill>
                  <a:srgbClr val="FFFFFF"/>
                </a:solidFill>
              </a:rPr>
              <a:t>Backgrounds and Contexts</a:t>
            </a:r>
          </a:p>
        </p:txBody>
      </p:sp>
      <p:sp>
        <p:nvSpPr>
          <p:cNvPr id="3" name="Content Placeholder 2">
            <a:extLst>
              <a:ext uri="{FF2B5EF4-FFF2-40B4-BE49-F238E27FC236}">
                <a16:creationId xmlns:a16="http://schemas.microsoft.com/office/drawing/2014/main" xmlns="" id="{17CC6998-8369-45FC-8955-9F642D7F0B23}"/>
              </a:ext>
            </a:extLst>
          </p:cNvPr>
          <p:cNvSpPr>
            <a:spLocks noGrp="1"/>
          </p:cNvSpPr>
          <p:nvPr>
            <p:ph idx="1"/>
          </p:nvPr>
        </p:nvSpPr>
        <p:spPr>
          <a:xfrm>
            <a:off x="5120640" y="804672"/>
            <a:ext cx="6281928" cy="5248656"/>
          </a:xfrm>
        </p:spPr>
        <p:txBody>
          <a:bodyPr anchor="ctr">
            <a:normAutofit/>
          </a:bodyPr>
          <a:lstStyle/>
          <a:p>
            <a:r>
              <a:rPr lang="en-AU" sz="2000"/>
              <a:t>National Framework for Aboriginal and Torres Strait Islander Social and Emotional Wellbeing</a:t>
            </a:r>
          </a:p>
          <a:p>
            <a:r>
              <a:rPr lang="en-AU" sz="2000"/>
              <a:t>Social Determinants</a:t>
            </a:r>
          </a:p>
          <a:p>
            <a:r>
              <a:rPr lang="en-AU" sz="2000"/>
              <a:t>Indigenous Knowledges</a:t>
            </a:r>
          </a:p>
          <a:p>
            <a:r>
              <a:rPr lang="en-AU" sz="2000"/>
              <a:t>International Social Work</a:t>
            </a:r>
          </a:p>
          <a:p>
            <a:endParaRPr lang="en-AU" sz="2000"/>
          </a:p>
          <a:p>
            <a:endParaRPr lang="en-AU" sz="2000"/>
          </a:p>
        </p:txBody>
      </p:sp>
      <p:sp>
        <p:nvSpPr>
          <p:cNvPr id="4" name="Slide Number Placeholder 3">
            <a:extLst>
              <a:ext uri="{FF2B5EF4-FFF2-40B4-BE49-F238E27FC236}">
                <a16:creationId xmlns:a16="http://schemas.microsoft.com/office/drawing/2014/main" xmlns="" id="{6B934803-8A37-42F0-A60E-2D945F343D5D}"/>
              </a:ext>
            </a:extLst>
          </p:cNvPr>
          <p:cNvSpPr>
            <a:spLocks noGrp="1"/>
          </p:cNvSpPr>
          <p:nvPr>
            <p:ph type="sldNum" sz="quarter" idx="12"/>
          </p:nvPr>
        </p:nvSpPr>
        <p:spPr/>
        <p:txBody>
          <a:bodyPr/>
          <a:lstStyle/>
          <a:p>
            <a:fld id="{520954ED-0DFA-4AE9-A13A-19AF162A7E98}" type="slidenum">
              <a:rPr lang="en-AU" smtClean="0"/>
              <a:t>11</a:t>
            </a:fld>
            <a:endParaRPr lang="en-AU"/>
          </a:p>
        </p:txBody>
      </p:sp>
    </p:spTree>
    <p:extLst>
      <p:ext uri="{BB962C8B-B14F-4D97-AF65-F5344CB8AC3E}">
        <p14:creationId xmlns:p14="http://schemas.microsoft.com/office/powerpoint/2010/main" val="81517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2EACAD41-0411-48A3-959C-220676EED626}"/>
              </a:ext>
            </a:extLst>
          </p:cNvPr>
          <p:cNvSpPr>
            <a:spLocks noGrp="1"/>
          </p:cNvSpPr>
          <p:nvPr>
            <p:ph type="title"/>
          </p:nvPr>
        </p:nvSpPr>
        <p:spPr>
          <a:xfrm>
            <a:off x="6585882" y="3429000"/>
            <a:ext cx="4805996" cy="2240280"/>
          </a:xfrm>
        </p:spPr>
        <p:txBody>
          <a:bodyPr vert="horz" lIns="91440" tIns="45720" rIns="91440" bIns="45720" rtlCol="0" anchor="t">
            <a:normAutofit fontScale="90000"/>
          </a:bodyPr>
          <a:lstStyle/>
          <a:p>
            <a:r>
              <a:rPr lang="en-US" dirty="0">
                <a:solidFill>
                  <a:srgbClr val="000000"/>
                </a:solidFill>
              </a:rPr>
              <a:t>National Framework for Aboriginal and Torres Strait Islander Social and Emotional Wellbeing</a:t>
            </a:r>
          </a:p>
        </p:txBody>
      </p:sp>
      <p:sp>
        <p:nvSpPr>
          <p:cNvPr id="13" name="Freeform 49">
            <a:extLst>
              <a:ext uri="{FF2B5EF4-FFF2-40B4-BE49-F238E27FC236}">
                <a16:creationId xmlns:a16="http://schemas.microsoft.com/office/drawing/2014/main" xmlns=""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xmlns="" id="{8B339AC5-7965-47A8-864D-961B89604079}"/>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885" r="2095"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3" name="Slide Number Placeholder 2">
            <a:extLst>
              <a:ext uri="{FF2B5EF4-FFF2-40B4-BE49-F238E27FC236}">
                <a16:creationId xmlns:a16="http://schemas.microsoft.com/office/drawing/2014/main" xmlns="" id="{78F4A7B7-280C-44BE-B33F-1F52972E0424}"/>
              </a:ext>
            </a:extLst>
          </p:cNvPr>
          <p:cNvSpPr>
            <a:spLocks noGrp="1"/>
          </p:cNvSpPr>
          <p:nvPr>
            <p:ph type="sldNum" sz="quarter" idx="12"/>
          </p:nvPr>
        </p:nvSpPr>
        <p:spPr/>
        <p:txBody>
          <a:bodyPr/>
          <a:lstStyle/>
          <a:p>
            <a:fld id="{520954ED-0DFA-4AE9-A13A-19AF162A7E98}" type="slidenum">
              <a:rPr lang="en-AU" smtClean="0"/>
              <a:t>12</a:t>
            </a:fld>
            <a:endParaRPr lang="en-AU"/>
          </a:p>
        </p:txBody>
      </p:sp>
    </p:spTree>
    <p:extLst>
      <p:ext uri="{BB962C8B-B14F-4D97-AF65-F5344CB8AC3E}">
        <p14:creationId xmlns:p14="http://schemas.microsoft.com/office/powerpoint/2010/main" val="2951464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0690653-9B1D-4B3D-8C2A-CCAEF7EEC0AA}"/>
              </a:ext>
            </a:extLst>
          </p:cNvPr>
          <p:cNvSpPr>
            <a:spLocks noGrp="1"/>
          </p:cNvSpPr>
          <p:nvPr>
            <p:ph type="title"/>
          </p:nvPr>
        </p:nvSpPr>
        <p:spPr>
          <a:xfrm>
            <a:off x="6485236" y="2042178"/>
            <a:ext cx="4805996" cy="3373754"/>
          </a:xfrm>
        </p:spPr>
        <p:txBody>
          <a:bodyPr vert="horz" lIns="91440" tIns="45720" rIns="91440" bIns="45720" rtlCol="0" anchor="t">
            <a:normAutofit fontScale="90000"/>
          </a:bodyPr>
          <a:lstStyle/>
          <a:p>
            <a:r>
              <a:rPr lang="en-US" dirty="0">
                <a:solidFill>
                  <a:srgbClr val="000000"/>
                </a:solidFill>
              </a:rPr>
              <a:t>Connectedness -Individual, Collective, Culture, Community, Country, Caring for self, each other and Creation.</a:t>
            </a:r>
          </a:p>
        </p:txBody>
      </p:sp>
      <p:sp>
        <p:nvSpPr>
          <p:cNvPr id="13" name="Freeform 49">
            <a:extLst>
              <a:ext uri="{FF2B5EF4-FFF2-40B4-BE49-F238E27FC236}">
                <a16:creationId xmlns:a16="http://schemas.microsoft.com/office/drawing/2014/main" xmlns=""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xmlns="" id="{E0CA323F-FAFD-4E77-A70C-6060DB9B46C9}"/>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5768" r="7334"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3" name="Slide Number Placeholder 2">
            <a:extLst>
              <a:ext uri="{FF2B5EF4-FFF2-40B4-BE49-F238E27FC236}">
                <a16:creationId xmlns:a16="http://schemas.microsoft.com/office/drawing/2014/main" xmlns="" id="{16F47B32-EEE4-47D8-B3AE-EADFCE3F8D72}"/>
              </a:ext>
            </a:extLst>
          </p:cNvPr>
          <p:cNvSpPr>
            <a:spLocks noGrp="1"/>
          </p:cNvSpPr>
          <p:nvPr>
            <p:ph type="sldNum" sz="quarter" idx="12"/>
          </p:nvPr>
        </p:nvSpPr>
        <p:spPr/>
        <p:txBody>
          <a:bodyPr/>
          <a:lstStyle/>
          <a:p>
            <a:fld id="{520954ED-0DFA-4AE9-A13A-19AF162A7E98}" type="slidenum">
              <a:rPr lang="en-AU" smtClean="0"/>
              <a:t>13</a:t>
            </a:fld>
            <a:endParaRPr lang="en-AU"/>
          </a:p>
        </p:txBody>
      </p:sp>
    </p:spTree>
    <p:extLst>
      <p:ext uri="{BB962C8B-B14F-4D97-AF65-F5344CB8AC3E}">
        <p14:creationId xmlns:p14="http://schemas.microsoft.com/office/powerpoint/2010/main" val="222760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0CF686D-0CC1-4B97-B286-B57DBCBD8820}"/>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000" kern="1200" dirty="0">
                <a:solidFill>
                  <a:srgbClr val="FFFFFF"/>
                </a:solidFill>
                <a:latin typeface="+mj-lt"/>
                <a:ea typeface="+mj-ea"/>
                <a:cs typeface="+mj-cs"/>
              </a:rPr>
              <a:t>Prevention, early intervention, building on strengths, generational change, healing, reclaiming, recovery</a:t>
            </a:r>
          </a:p>
        </p:txBody>
      </p:sp>
      <p:cxnSp>
        <p:nvCxnSpPr>
          <p:cNvPr id="24" name="Straight Connector 23">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logo&#10;&#10;Description automatically generated">
            <a:extLst>
              <a:ext uri="{FF2B5EF4-FFF2-40B4-BE49-F238E27FC236}">
                <a16:creationId xmlns:a16="http://schemas.microsoft.com/office/drawing/2014/main" xmlns="" id="{280E5051-77DD-44BF-9131-EE44744E2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718" y="492573"/>
            <a:ext cx="5981753" cy="5880796"/>
          </a:xfrm>
          <a:prstGeom prst="rect">
            <a:avLst/>
          </a:prstGeom>
        </p:spPr>
      </p:pic>
      <p:sp>
        <p:nvSpPr>
          <p:cNvPr id="3" name="Slide Number Placeholder 2">
            <a:extLst>
              <a:ext uri="{FF2B5EF4-FFF2-40B4-BE49-F238E27FC236}">
                <a16:creationId xmlns:a16="http://schemas.microsoft.com/office/drawing/2014/main" xmlns="" id="{CE13AA92-07D6-46FE-8B87-E96B80A623FD}"/>
              </a:ext>
            </a:extLst>
          </p:cNvPr>
          <p:cNvSpPr>
            <a:spLocks noGrp="1"/>
          </p:cNvSpPr>
          <p:nvPr>
            <p:ph type="sldNum" sz="quarter" idx="12"/>
          </p:nvPr>
        </p:nvSpPr>
        <p:spPr/>
        <p:txBody>
          <a:bodyPr/>
          <a:lstStyle/>
          <a:p>
            <a:fld id="{520954ED-0DFA-4AE9-A13A-19AF162A7E98}" type="slidenum">
              <a:rPr lang="en-AU" smtClean="0"/>
              <a:t>14</a:t>
            </a:fld>
            <a:endParaRPr lang="en-AU"/>
          </a:p>
        </p:txBody>
      </p:sp>
      <p:pic>
        <p:nvPicPr>
          <p:cNvPr id="10" name="Picture 9" descr="A close up of a logo&#10;&#10;Description automatically generated">
            <a:extLst>
              <a:ext uri="{FF2B5EF4-FFF2-40B4-BE49-F238E27FC236}">
                <a16:creationId xmlns:a16="http://schemas.microsoft.com/office/drawing/2014/main" xmlns="" id="{7E52DF1A-88E3-4525-8871-E03C1C0B0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118" y="644973"/>
            <a:ext cx="5981753" cy="5880796"/>
          </a:xfrm>
          <a:prstGeom prst="rect">
            <a:avLst/>
          </a:prstGeom>
        </p:spPr>
      </p:pic>
    </p:spTree>
    <p:extLst>
      <p:ext uri="{BB962C8B-B14F-4D97-AF65-F5344CB8AC3E}">
        <p14:creationId xmlns:p14="http://schemas.microsoft.com/office/powerpoint/2010/main" val="304608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1DDD9-B5F3-42F5-B677-EC77B69E1DAE}"/>
              </a:ext>
            </a:extLst>
          </p:cNvPr>
          <p:cNvSpPr>
            <a:spLocks noGrp="1"/>
          </p:cNvSpPr>
          <p:nvPr>
            <p:ph type="title"/>
          </p:nvPr>
        </p:nvSpPr>
        <p:spPr>
          <a:xfrm>
            <a:off x="1136428" y="627564"/>
            <a:ext cx="7474172" cy="1325563"/>
          </a:xfrm>
        </p:spPr>
        <p:txBody>
          <a:bodyPr>
            <a:normAutofit/>
          </a:bodyPr>
          <a:lstStyle/>
          <a:p>
            <a:r>
              <a:rPr lang="en-AU" b="1"/>
              <a:t>SOCIAL WORK </a:t>
            </a:r>
            <a:r>
              <a:rPr lang="en-AU"/>
              <a:t>(International Federation of Social Workers)</a:t>
            </a:r>
          </a:p>
        </p:txBody>
      </p:sp>
      <p:sp>
        <p:nvSpPr>
          <p:cNvPr id="3" name="Content Placeholder 2">
            <a:extLst>
              <a:ext uri="{FF2B5EF4-FFF2-40B4-BE49-F238E27FC236}">
                <a16:creationId xmlns:a16="http://schemas.microsoft.com/office/drawing/2014/main" xmlns="" id="{4E9AD21F-AB4B-4665-AA7C-5F75B06164B6}"/>
              </a:ext>
            </a:extLst>
          </p:cNvPr>
          <p:cNvSpPr>
            <a:spLocks noGrp="1"/>
          </p:cNvSpPr>
          <p:nvPr>
            <p:ph idx="1"/>
          </p:nvPr>
        </p:nvSpPr>
        <p:spPr>
          <a:xfrm>
            <a:off x="1136429" y="2278173"/>
            <a:ext cx="6467867" cy="3450613"/>
          </a:xfrm>
        </p:spPr>
        <p:txBody>
          <a:bodyPr anchor="ctr">
            <a:normAutofit/>
          </a:bodyPr>
          <a:lstStyle/>
          <a:p>
            <a:r>
              <a:rPr lang="en-AU" sz="2200"/>
              <a:t>Social work is a practice-based profession and an academic discipline that promotes social change and development, social cohesion, and the empowerment and liberation of people. Principles of social justice, human rights, collective responsibility and respect for diversities are central to social work.  Underpinned by theories of social work, social sciences, humanities and Indigenous knowledge, social work engages people and structures to address life challenges and enhance well-being.</a:t>
            </a:r>
          </a:p>
        </p:txBody>
      </p:sp>
      <p:sp>
        <p:nvSpPr>
          <p:cNvPr id="21" name="Rectangle 20">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ycle with People">
            <a:extLst>
              <a:ext uri="{FF2B5EF4-FFF2-40B4-BE49-F238E27FC236}">
                <a16:creationId xmlns:a16="http://schemas.microsoft.com/office/drawing/2014/main" xmlns="" id="{02297020-8465-48C1-8829-3A154721B3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xmlns="" id="{3E8BE368-C55D-48E0-9A38-B657A294B178}"/>
              </a:ext>
            </a:extLst>
          </p:cNvPr>
          <p:cNvSpPr>
            <a:spLocks noGrp="1"/>
          </p:cNvSpPr>
          <p:nvPr>
            <p:ph type="sldNum" sz="quarter" idx="12"/>
          </p:nvPr>
        </p:nvSpPr>
        <p:spPr/>
        <p:txBody>
          <a:bodyPr/>
          <a:lstStyle/>
          <a:p>
            <a:fld id="{520954ED-0DFA-4AE9-A13A-19AF162A7E98}" type="slidenum">
              <a:rPr lang="en-AU" smtClean="0"/>
              <a:t>15</a:t>
            </a:fld>
            <a:endParaRPr lang="en-AU"/>
          </a:p>
        </p:txBody>
      </p:sp>
    </p:spTree>
    <p:extLst>
      <p:ext uri="{BB962C8B-B14F-4D97-AF65-F5344CB8AC3E}">
        <p14:creationId xmlns:p14="http://schemas.microsoft.com/office/powerpoint/2010/main" val="318952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DE6C3-7D09-45F6-9218-DA6950C294EE}"/>
              </a:ext>
            </a:extLst>
          </p:cNvPr>
          <p:cNvSpPr>
            <a:spLocks noGrp="1"/>
          </p:cNvSpPr>
          <p:nvPr>
            <p:ph type="title"/>
          </p:nvPr>
        </p:nvSpPr>
        <p:spPr>
          <a:xfrm>
            <a:off x="1136428" y="627564"/>
            <a:ext cx="7474172" cy="1325563"/>
          </a:xfrm>
        </p:spPr>
        <p:txBody>
          <a:bodyPr>
            <a:normAutofit/>
          </a:bodyPr>
          <a:lstStyle/>
          <a:p>
            <a:r>
              <a:rPr lang="en-AU"/>
              <a:t>International Federation of Social Workers, have added:</a:t>
            </a:r>
          </a:p>
        </p:txBody>
      </p:sp>
      <p:sp>
        <p:nvSpPr>
          <p:cNvPr id="3" name="Content Placeholder 2">
            <a:extLst>
              <a:ext uri="{FF2B5EF4-FFF2-40B4-BE49-F238E27FC236}">
                <a16:creationId xmlns:a16="http://schemas.microsoft.com/office/drawing/2014/main" xmlns="" id="{D9FFC588-AEE8-4DF1-BD36-31BFADB69A38}"/>
              </a:ext>
            </a:extLst>
          </p:cNvPr>
          <p:cNvSpPr>
            <a:spLocks noGrp="1"/>
          </p:cNvSpPr>
          <p:nvPr>
            <p:ph idx="1"/>
          </p:nvPr>
        </p:nvSpPr>
        <p:spPr>
          <a:xfrm>
            <a:off x="1136429" y="2278173"/>
            <a:ext cx="6467867" cy="3450613"/>
          </a:xfrm>
        </p:spPr>
        <p:txBody>
          <a:bodyPr anchor="ctr">
            <a:normAutofit/>
          </a:bodyPr>
          <a:lstStyle/>
          <a:p>
            <a:r>
              <a:rPr lang="en-AU" sz="2400"/>
              <a:t>Social work seeks to redress historic Western scientific colonialism and hegemony by listening to and learning from Indigenous people around the world.  In this way social work knowledge will be co-created and informed by Indigenous people, and more appropriately practiced not only in local environments but also internationally.</a:t>
            </a:r>
          </a:p>
        </p:txBody>
      </p:sp>
      <p:sp>
        <p:nvSpPr>
          <p:cNvPr id="24" name="Rectangle 23">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hought bubble">
            <a:extLst>
              <a:ext uri="{FF2B5EF4-FFF2-40B4-BE49-F238E27FC236}">
                <a16:creationId xmlns:a16="http://schemas.microsoft.com/office/drawing/2014/main" xmlns="" id="{AB2182AD-9032-47B8-839F-9DA68A207C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xmlns="" id="{684C5B7F-D73C-494C-AD4B-F5113E7941CF}"/>
              </a:ext>
            </a:extLst>
          </p:cNvPr>
          <p:cNvSpPr>
            <a:spLocks noGrp="1"/>
          </p:cNvSpPr>
          <p:nvPr>
            <p:ph type="sldNum" sz="quarter" idx="12"/>
          </p:nvPr>
        </p:nvSpPr>
        <p:spPr/>
        <p:txBody>
          <a:bodyPr/>
          <a:lstStyle/>
          <a:p>
            <a:fld id="{520954ED-0DFA-4AE9-A13A-19AF162A7E98}" type="slidenum">
              <a:rPr lang="en-AU" smtClean="0"/>
              <a:t>16</a:t>
            </a:fld>
            <a:endParaRPr lang="en-AU"/>
          </a:p>
        </p:txBody>
      </p:sp>
    </p:spTree>
    <p:extLst>
      <p:ext uri="{BB962C8B-B14F-4D97-AF65-F5344CB8AC3E}">
        <p14:creationId xmlns:p14="http://schemas.microsoft.com/office/powerpoint/2010/main" val="1025248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man, photo, outdoor&#10;&#10;Description automatically generated">
            <a:extLst>
              <a:ext uri="{FF2B5EF4-FFF2-40B4-BE49-F238E27FC236}">
                <a16:creationId xmlns:a16="http://schemas.microsoft.com/office/drawing/2014/main" xmlns="" id="{6B71B2A7-F09C-4C41-85C9-9D21DA94A633}"/>
              </a:ext>
            </a:extLst>
          </p:cNvPr>
          <p:cNvPicPr>
            <a:picLocks noChangeAspect="1"/>
          </p:cNvPicPr>
          <p:nvPr/>
        </p:nvPicPr>
        <p:blipFill rotWithShape="1">
          <a:blip r:embed="rId3">
            <a:extLst>
              <a:ext uri="{28A0092B-C50C-407E-A947-70E740481C1C}">
                <a14:useLocalDpi xmlns:a14="http://schemas.microsoft.com/office/drawing/2010/main" val="0"/>
              </a:ext>
            </a:extLst>
          </a:blip>
          <a:srcRect t="842" b="14888"/>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xmlns="" id="{498F55CD-8979-4CC6-984B-1396B5982C7F}"/>
              </a:ext>
            </a:extLst>
          </p:cNvPr>
          <p:cNvSpPr>
            <a:spLocks noGrp="1"/>
          </p:cNvSpPr>
          <p:nvPr>
            <p:ph type="sldNum" sz="quarter" idx="12"/>
          </p:nvPr>
        </p:nvSpPr>
        <p:spPr/>
        <p:txBody>
          <a:bodyPr/>
          <a:lstStyle/>
          <a:p>
            <a:fld id="{520954ED-0DFA-4AE9-A13A-19AF162A7E98}" type="slidenum">
              <a:rPr lang="en-AU" smtClean="0"/>
              <a:t>17</a:t>
            </a:fld>
            <a:endParaRPr lang="en-AU"/>
          </a:p>
        </p:txBody>
      </p:sp>
    </p:spTree>
    <p:extLst>
      <p:ext uri="{BB962C8B-B14F-4D97-AF65-F5344CB8AC3E}">
        <p14:creationId xmlns:p14="http://schemas.microsoft.com/office/powerpoint/2010/main" val="73290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31B71BFC-438D-4342-9FDE-376D7E11ACA3}"/>
              </a:ext>
            </a:extLst>
          </p:cNvPr>
          <p:cNvSpPr>
            <a:spLocks noGrp="1"/>
          </p:cNvSpPr>
          <p:nvPr>
            <p:ph type="title"/>
          </p:nvPr>
        </p:nvSpPr>
        <p:spPr>
          <a:xfrm>
            <a:off x="904877" y="2415322"/>
            <a:ext cx="3451730" cy="2399869"/>
          </a:xfrm>
        </p:spPr>
        <p:txBody>
          <a:bodyPr>
            <a:normAutofit/>
          </a:bodyPr>
          <a:lstStyle/>
          <a:p>
            <a:pPr algn="ctr"/>
            <a:r>
              <a:rPr lang="en-AU" sz="4000">
                <a:solidFill>
                  <a:srgbClr val="FFFFFF"/>
                </a:solidFill>
              </a:rPr>
              <a:t>COURAGE</a:t>
            </a:r>
          </a:p>
        </p:txBody>
      </p:sp>
      <p:sp>
        <p:nvSpPr>
          <p:cNvPr id="3" name="Content Placeholder 2">
            <a:extLst>
              <a:ext uri="{FF2B5EF4-FFF2-40B4-BE49-F238E27FC236}">
                <a16:creationId xmlns:a16="http://schemas.microsoft.com/office/drawing/2014/main" xmlns="" id="{344BAA31-3B2B-49F4-B027-255CD0C6A6A1}"/>
              </a:ext>
            </a:extLst>
          </p:cNvPr>
          <p:cNvSpPr>
            <a:spLocks noGrp="1"/>
          </p:cNvSpPr>
          <p:nvPr>
            <p:ph idx="1"/>
          </p:nvPr>
        </p:nvSpPr>
        <p:spPr>
          <a:xfrm>
            <a:off x="5120640" y="804672"/>
            <a:ext cx="6281928" cy="5248656"/>
          </a:xfrm>
        </p:spPr>
        <p:txBody>
          <a:bodyPr anchor="ctr">
            <a:normAutofit/>
          </a:bodyPr>
          <a:lstStyle/>
          <a:p>
            <a:r>
              <a:rPr lang="en-AU" sz="3200" dirty="0"/>
              <a:t>“Courage has a ripple effect.  Every time we choose courage, we make everyone around us a little better and the world a little braver.  And our world could stand to be a little </a:t>
            </a:r>
            <a:r>
              <a:rPr lang="en-AU" sz="3200" b="1" dirty="0"/>
              <a:t>kinder</a:t>
            </a:r>
            <a:r>
              <a:rPr lang="en-AU" sz="3200" dirty="0"/>
              <a:t> and </a:t>
            </a:r>
            <a:r>
              <a:rPr lang="en-AU" sz="3200" b="1" dirty="0"/>
              <a:t>braver</a:t>
            </a:r>
            <a:r>
              <a:rPr lang="en-AU" sz="3200" dirty="0"/>
              <a:t>.” (</a:t>
            </a:r>
            <a:r>
              <a:rPr lang="en-AU" sz="3200" dirty="0" err="1"/>
              <a:t>Brene</a:t>
            </a:r>
            <a:r>
              <a:rPr lang="en-AU" sz="3200" dirty="0"/>
              <a:t> Brown)</a:t>
            </a:r>
          </a:p>
        </p:txBody>
      </p:sp>
      <p:sp>
        <p:nvSpPr>
          <p:cNvPr id="4" name="Slide Number Placeholder 3">
            <a:extLst>
              <a:ext uri="{FF2B5EF4-FFF2-40B4-BE49-F238E27FC236}">
                <a16:creationId xmlns:a16="http://schemas.microsoft.com/office/drawing/2014/main" xmlns="" id="{0C4401EA-E033-477A-AA09-2210A9567F64}"/>
              </a:ext>
            </a:extLst>
          </p:cNvPr>
          <p:cNvSpPr>
            <a:spLocks noGrp="1"/>
          </p:cNvSpPr>
          <p:nvPr>
            <p:ph type="sldNum" sz="quarter" idx="12"/>
          </p:nvPr>
        </p:nvSpPr>
        <p:spPr/>
        <p:txBody>
          <a:bodyPr/>
          <a:lstStyle/>
          <a:p>
            <a:fld id="{520954ED-0DFA-4AE9-A13A-19AF162A7E98}" type="slidenum">
              <a:rPr lang="en-AU" smtClean="0"/>
              <a:t>18</a:t>
            </a:fld>
            <a:endParaRPr lang="en-AU"/>
          </a:p>
        </p:txBody>
      </p:sp>
    </p:spTree>
    <p:extLst>
      <p:ext uri="{BB962C8B-B14F-4D97-AF65-F5344CB8AC3E}">
        <p14:creationId xmlns:p14="http://schemas.microsoft.com/office/powerpoint/2010/main" val="73223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8">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10">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5" name="Rectangle 34">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4118FC80-C127-4E28-AD49-B7E6B62311A2}"/>
              </a:ext>
            </a:extLst>
          </p:cNvPr>
          <p:cNvSpPr>
            <a:spLocks noGrp="1"/>
          </p:cNvSpPr>
          <p:nvPr>
            <p:ph type="title"/>
          </p:nvPr>
        </p:nvSpPr>
        <p:spPr>
          <a:xfrm>
            <a:off x="904877" y="2415322"/>
            <a:ext cx="3451730" cy="2399869"/>
          </a:xfrm>
        </p:spPr>
        <p:txBody>
          <a:bodyPr vert="horz" lIns="91440" tIns="45720" rIns="91440" bIns="45720" rtlCol="0" anchor="ctr">
            <a:normAutofit/>
          </a:bodyPr>
          <a:lstStyle/>
          <a:p>
            <a:pPr algn="ctr"/>
            <a:r>
              <a:rPr lang="en-US" sz="4000" b="1" kern="1200">
                <a:solidFill>
                  <a:srgbClr val="FFFFFF"/>
                </a:solidFill>
                <a:latin typeface="+mj-lt"/>
                <a:ea typeface="+mj-ea"/>
                <a:cs typeface="+mj-cs"/>
              </a:rPr>
              <a:t>COMPASSION</a:t>
            </a:r>
          </a:p>
        </p:txBody>
      </p:sp>
      <p:sp>
        <p:nvSpPr>
          <p:cNvPr id="4" name="Text Placeholder 3">
            <a:extLst>
              <a:ext uri="{FF2B5EF4-FFF2-40B4-BE49-F238E27FC236}">
                <a16:creationId xmlns:a16="http://schemas.microsoft.com/office/drawing/2014/main" xmlns="" id="{2D4239A6-2D26-4079-ABA3-497721B2CF6F}"/>
              </a:ext>
            </a:extLst>
          </p:cNvPr>
          <p:cNvSpPr>
            <a:spLocks noGrp="1"/>
          </p:cNvSpPr>
          <p:nvPr>
            <p:ph type="body" sz="half" idx="2"/>
          </p:nvPr>
        </p:nvSpPr>
        <p:spPr>
          <a:xfrm>
            <a:off x="5120640" y="804672"/>
            <a:ext cx="6281928" cy="5248656"/>
          </a:xfrm>
        </p:spPr>
        <p:txBody>
          <a:bodyPr vert="horz" lIns="91440" tIns="45720" rIns="91440" bIns="45720" rtlCol="0" anchor="ctr">
            <a:normAutofit/>
          </a:bodyPr>
          <a:lstStyle/>
          <a:p>
            <a:pPr indent="-228600">
              <a:buFont typeface="Arial" panose="020B0604020202020204" pitchFamily="34" charset="0"/>
              <a:buChar char="•"/>
            </a:pPr>
            <a:r>
              <a:rPr lang="en-US" sz="3600" dirty="0"/>
              <a:t>“Compassion is always, at its most authentic, about a shift from the cramped world of self-preoccupation into a more expansive place of fellowship, of true kinship.” (Boyle)</a:t>
            </a:r>
          </a:p>
          <a:p>
            <a:pPr indent="-228600">
              <a:buFont typeface="Arial" panose="020B0604020202020204" pitchFamily="34" charset="0"/>
              <a:buChar char="•"/>
            </a:pPr>
            <a:endParaRPr lang="en-US" sz="2000" dirty="0"/>
          </a:p>
        </p:txBody>
      </p:sp>
      <p:sp>
        <p:nvSpPr>
          <p:cNvPr id="5" name="Slide Number Placeholder 4">
            <a:extLst>
              <a:ext uri="{FF2B5EF4-FFF2-40B4-BE49-F238E27FC236}">
                <a16:creationId xmlns:a16="http://schemas.microsoft.com/office/drawing/2014/main" xmlns="" id="{F78B810D-9344-44BF-93F7-F5875D823B91}"/>
              </a:ext>
            </a:extLst>
          </p:cNvPr>
          <p:cNvSpPr>
            <a:spLocks noGrp="1"/>
          </p:cNvSpPr>
          <p:nvPr>
            <p:ph type="sldNum" sz="quarter" idx="12"/>
          </p:nvPr>
        </p:nvSpPr>
        <p:spPr/>
        <p:txBody>
          <a:bodyPr/>
          <a:lstStyle/>
          <a:p>
            <a:fld id="{520954ED-0DFA-4AE9-A13A-19AF162A7E98}" type="slidenum">
              <a:rPr lang="en-AU" smtClean="0"/>
              <a:t>19</a:t>
            </a:fld>
            <a:endParaRPr lang="en-AU"/>
          </a:p>
        </p:txBody>
      </p:sp>
    </p:spTree>
    <p:extLst>
      <p:ext uri="{BB962C8B-B14F-4D97-AF65-F5344CB8AC3E}">
        <p14:creationId xmlns:p14="http://schemas.microsoft.com/office/powerpoint/2010/main" val="117558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99899462-FC16-43B0-966B-FCA263450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720EC5D-8B8A-493D-960C-1E6E175A4498}"/>
              </a:ext>
            </a:extLst>
          </p:cNvPr>
          <p:cNvSpPr>
            <a:spLocks noGrp="1"/>
          </p:cNvSpPr>
          <p:nvPr>
            <p:ph type="title"/>
          </p:nvPr>
        </p:nvSpPr>
        <p:spPr>
          <a:xfrm>
            <a:off x="5297762" y="1053711"/>
            <a:ext cx="5638994" cy="1424446"/>
          </a:xfrm>
        </p:spPr>
        <p:txBody>
          <a:bodyPr>
            <a:normAutofit/>
          </a:bodyPr>
          <a:lstStyle/>
          <a:p>
            <a:r>
              <a:rPr lang="en-AU" sz="2400">
                <a:solidFill>
                  <a:srgbClr val="FFFFFF"/>
                </a:solidFill>
              </a:rPr>
              <a:t>Acknowledgement of Elders Past, Present and future leaders and the Larrakia People, the Custodians of this Land we meet on.</a:t>
            </a:r>
          </a:p>
        </p:txBody>
      </p:sp>
      <p:cxnSp>
        <p:nvCxnSpPr>
          <p:cNvPr id="49" name="Straight Connector 48">
            <a:extLst>
              <a:ext uri="{FF2B5EF4-FFF2-40B4-BE49-F238E27FC236}">
                <a16:creationId xmlns:a16="http://schemas.microsoft.com/office/drawing/2014/main" xmlns="" id="{AAFEA932-2DF1-410C-A00A-7A1E7DBF75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D5C33611-C139-46EB-B803-702DF8C6A6BC}"/>
              </a:ext>
            </a:extLst>
          </p:cNvPr>
          <p:cNvSpPr>
            <a:spLocks noGrp="1"/>
          </p:cNvSpPr>
          <p:nvPr>
            <p:ph idx="1"/>
          </p:nvPr>
        </p:nvSpPr>
        <p:spPr>
          <a:xfrm>
            <a:off x="5297762" y="2799889"/>
            <a:ext cx="5747187" cy="2987543"/>
          </a:xfrm>
        </p:spPr>
        <p:txBody>
          <a:bodyPr anchor="t">
            <a:normAutofit/>
          </a:bodyPr>
          <a:lstStyle/>
          <a:p>
            <a:pPr marL="0" indent="0">
              <a:buNone/>
            </a:pPr>
            <a:endParaRPr lang="en-AU" sz="2400">
              <a:solidFill>
                <a:srgbClr val="FFFFFF"/>
              </a:solidFill>
            </a:endParaRPr>
          </a:p>
          <a:p>
            <a:pPr marL="0" indent="0">
              <a:buNone/>
            </a:pPr>
            <a:endParaRPr lang="en-AU" sz="2400">
              <a:solidFill>
                <a:srgbClr val="FFFFFF"/>
              </a:solidFill>
            </a:endParaRPr>
          </a:p>
          <a:p>
            <a:pPr marL="0" indent="0">
              <a:buNone/>
            </a:pPr>
            <a:r>
              <a:rPr lang="en-AU" sz="2400">
                <a:solidFill>
                  <a:srgbClr val="FFFFFF"/>
                </a:solidFill>
              </a:rPr>
              <a:t>I wish to pay respect to Aboriginal women who have lead the way, done the tough path and to my mother, grandmother and ancestors who dreamed me to being.</a:t>
            </a:r>
          </a:p>
        </p:txBody>
      </p:sp>
      <p:sp>
        <p:nvSpPr>
          <p:cNvPr id="4" name="Slide Number Placeholder 3">
            <a:extLst>
              <a:ext uri="{FF2B5EF4-FFF2-40B4-BE49-F238E27FC236}">
                <a16:creationId xmlns:a16="http://schemas.microsoft.com/office/drawing/2014/main" xmlns="" id="{45E14FC5-4DC9-4F79-992B-064201DA56F0}"/>
              </a:ext>
            </a:extLst>
          </p:cNvPr>
          <p:cNvSpPr>
            <a:spLocks noGrp="1"/>
          </p:cNvSpPr>
          <p:nvPr>
            <p:ph type="sldNum" sz="quarter" idx="12"/>
          </p:nvPr>
        </p:nvSpPr>
        <p:spPr>
          <a:xfrm>
            <a:off x="11029121" y="6455503"/>
            <a:ext cx="649357" cy="365125"/>
          </a:xfrm>
        </p:spPr>
        <p:txBody>
          <a:bodyPr>
            <a:normAutofit/>
          </a:bodyPr>
          <a:lstStyle/>
          <a:p>
            <a:pPr>
              <a:spcAft>
                <a:spcPts val="600"/>
              </a:spcAft>
            </a:pPr>
            <a:fld id="{520954ED-0DFA-4AE9-A13A-19AF162A7E98}" type="slidenum">
              <a:rPr lang="en-AU"/>
              <a:pPr>
                <a:spcAft>
                  <a:spcPts val="600"/>
                </a:spcAft>
              </a:pPr>
              <a:t>2</a:t>
            </a:fld>
            <a:endParaRPr lang="en-AU"/>
          </a:p>
        </p:txBody>
      </p:sp>
    </p:spTree>
    <p:extLst>
      <p:ext uri="{BB962C8B-B14F-4D97-AF65-F5344CB8AC3E}">
        <p14:creationId xmlns:p14="http://schemas.microsoft.com/office/powerpoint/2010/main" val="1475590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Heart">
            <a:extLst>
              <a:ext uri="{FF2B5EF4-FFF2-40B4-BE49-F238E27FC236}">
                <a16:creationId xmlns:a16="http://schemas.microsoft.com/office/drawing/2014/main" xmlns="" id="{A70B25C4-11B4-4F6F-A9F2-3DC1900928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50254" y="1629089"/>
            <a:ext cx="3620021" cy="3620021"/>
          </a:xfrm>
          <a:prstGeom prst="rect">
            <a:avLst/>
          </a:prstGeom>
        </p:spPr>
      </p:pic>
      <p:sp>
        <p:nvSpPr>
          <p:cNvPr id="4" name="TextBox 3">
            <a:extLst>
              <a:ext uri="{FF2B5EF4-FFF2-40B4-BE49-F238E27FC236}">
                <a16:creationId xmlns:a16="http://schemas.microsoft.com/office/drawing/2014/main" xmlns="" id="{AF8DC16E-C1F4-45A6-8B29-9F30F182CA81}"/>
              </a:ext>
            </a:extLst>
          </p:cNvPr>
          <p:cNvSpPr txBox="1"/>
          <p:nvPr/>
        </p:nvSpPr>
        <p:spPr>
          <a:xfrm>
            <a:off x="6090574" y="266330"/>
            <a:ext cx="4977578" cy="579464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solidFill>
                  <a:srgbClr val="000000"/>
                </a:solidFill>
              </a:rPr>
              <a:t>“Author and psychiatrist James Gilligan writes that the self cannot survive without love, and the self, starved of love, dies.  The absence of self-love is shame, “just as cold is the absence of warmth.” Disgrace obscuring the sun.</a:t>
            </a:r>
          </a:p>
          <a:p>
            <a:pPr indent="-228600">
              <a:lnSpc>
                <a:spcPct val="90000"/>
              </a:lnSpc>
              <a:spcAft>
                <a:spcPts val="600"/>
              </a:spcAft>
              <a:buFont typeface="Arial" panose="020B0604020202020204" pitchFamily="34" charset="0"/>
              <a:buChar char="•"/>
            </a:pPr>
            <a:r>
              <a:rPr lang="en-US" sz="2000" dirty="0">
                <a:solidFill>
                  <a:srgbClr val="000000"/>
                </a:solidFill>
              </a:rPr>
              <a:t>Guilt of course, is feeling bad about one’s actions, but shame is feeling bad about oneself.  Failure, embarrassment, weakness, overwhelming worthlessness, and feeling disgracefully “less than” – all permeating the marrow of the soul.</a:t>
            </a:r>
          </a:p>
          <a:p>
            <a:pPr indent="-228600">
              <a:lnSpc>
                <a:spcPct val="90000"/>
              </a:lnSpc>
              <a:spcAft>
                <a:spcPts val="600"/>
              </a:spcAft>
              <a:buFont typeface="Arial" panose="020B0604020202020204" pitchFamily="34" charset="0"/>
              <a:buChar char="•"/>
            </a:pPr>
            <a:r>
              <a:rPr lang="en-US" sz="2000" dirty="0">
                <a:solidFill>
                  <a:srgbClr val="000000"/>
                </a:solidFill>
              </a:rPr>
              <a:t>Mother Teresa told a roomful of lepers once how loved by God they were and a “gift to the rest of us.” Interrupting her, an old leper raises his hand, and she calls on him. “Could you repeat that again? It did me good.  So, would you mind…just saying it again.”” (p.46 Boyle)</a:t>
            </a:r>
          </a:p>
        </p:txBody>
      </p:sp>
      <p:sp>
        <p:nvSpPr>
          <p:cNvPr id="2" name="Slide Number Placeholder 1">
            <a:extLst>
              <a:ext uri="{FF2B5EF4-FFF2-40B4-BE49-F238E27FC236}">
                <a16:creationId xmlns:a16="http://schemas.microsoft.com/office/drawing/2014/main" xmlns="" id="{00020CEC-731D-4DAD-98CC-C7F2BAF027D9}"/>
              </a:ext>
            </a:extLst>
          </p:cNvPr>
          <p:cNvSpPr>
            <a:spLocks noGrp="1"/>
          </p:cNvSpPr>
          <p:nvPr>
            <p:ph type="sldNum" sz="quarter" idx="12"/>
          </p:nvPr>
        </p:nvSpPr>
        <p:spPr/>
        <p:txBody>
          <a:bodyPr/>
          <a:lstStyle/>
          <a:p>
            <a:fld id="{520954ED-0DFA-4AE9-A13A-19AF162A7E98}" type="slidenum">
              <a:rPr lang="en-AU" smtClean="0"/>
              <a:t>20</a:t>
            </a:fld>
            <a:endParaRPr lang="en-AU"/>
          </a:p>
        </p:txBody>
      </p:sp>
    </p:spTree>
    <p:extLst>
      <p:ext uri="{BB962C8B-B14F-4D97-AF65-F5344CB8AC3E}">
        <p14:creationId xmlns:p14="http://schemas.microsoft.com/office/powerpoint/2010/main" val="3291335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75038-8F91-4D05-9953-D00D18E25CB0}"/>
              </a:ext>
            </a:extLst>
          </p:cNvPr>
          <p:cNvSpPr>
            <a:spLocks noGrp="1"/>
          </p:cNvSpPr>
          <p:nvPr>
            <p:ph type="title"/>
          </p:nvPr>
        </p:nvSpPr>
        <p:spPr>
          <a:xfrm>
            <a:off x="1136428" y="627564"/>
            <a:ext cx="7474172" cy="1325563"/>
          </a:xfrm>
        </p:spPr>
        <p:txBody>
          <a:bodyPr>
            <a:normAutofit/>
          </a:bodyPr>
          <a:lstStyle/>
          <a:p>
            <a:r>
              <a:rPr lang="en-AU" b="1" dirty="0"/>
              <a:t>COMPETENT CARE</a:t>
            </a:r>
          </a:p>
        </p:txBody>
      </p:sp>
      <p:sp>
        <p:nvSpPr>
          <p:cNvPr id="10" name="Content Placeholder 9">
            <a:extLst>
              <a:ext uri="{FF2B5EF4-FFF2-40B4-BE49-F238E27FC236}">
                <a16:creationId xmlns:a16="http://schemas.microsoft.com/office/drawing/2014/main" xmlns="" id="{1D98AA86-AB71-47BB-9E89-1AFFAB9ACA5A}"/>
              </a:ext>
            </a:extLst>
          </p:cNvPr>
          <p:cNvSpPr>
            <a:spLocks noGrp="1"/>
          </p:cNvSpPr>
          <p:nvPr>
            <p:ph idx="1"/>
          </p:nvPr>
        </p:nvSpPr>
        <p:spPr>
          <a:xfrm>
            <a:off x="1136429" y="2278173"/>
            <a:ext cx="6467867" cy="3450613"/>
          </a:xfrm>
        </p:spPr>
        <p:txBody>
          <a:bodyPr anchor="ctr">
            <a:normAutofit/>
          </a:bodyPr>
          <a:lstStyle/>
          <a:p>
            <a:pPr marL="0" indent="0">
              <a:buNone/>
            </a:pPr>
            <a:r>
              <a:rPr lang="en-US" sz="2400" dirty="0"/>
              <a:t>Capable and responsive</a:t>
            </a:r>
          </a:p>
          <a:p>
            <a:pPr marL="0" indent="0">
              <a:buNone/>
            </a:pPr>
            <a:r>
              <a:rPr lang="en-US" sz="2400" dirty="0"/>
              <a:t>Moving beyond borders</a:t>
            </a:r>
          </a:p>
          <a:p>
            <a:pPr marL="0" indent="0">
              <a:buNone/>
            </a:pPr>
            <a:r>
              <a:rPr lang="en-US" sz="2400" dirty="0"/>
              <a:t>Courageous conversations</a:t>
            </a:r>
          </a:p>
          <a:p>
            <a:pPr marL="0" indent="0">
              <a:buNone/>
            </a:pPr>
            <a:r>
              <a:rPr lang="en-US" sz="2400" dirty="0"/>
              <a:t>We are all equal</a:t>
            </a:r>
          </a:p>
          <a:p>
            <a:pPr marL="0" indent="0">
              <a:buNone/>
            </a:pPr>
            <a:r>
              <a:rPr lang="en-US" sz="2400" dirty="0"/>
              <a:t>Shared power/handover</a:t>
            </a:r>
          </a:p>
          <a:p>
            <a:pPr marL="0" indent="0">
              <a:buNone/>
            </a:pPr>
            <a:r>
              <a:rPr lang="en-US" sz="2400" dirty="0"/>
              <a:t>Do not enter into demonization or othering discourses</a:t>
            </a:r>
          </a:p>
          <a:p>
            <a:pPr marL="0" indent="0">
              <a:buNone/>
            </a:pPr>
            <a:endParaRPr lang="en-US" sz="2400" dirty="0"/>
          </a:p>
          <a:p>
            <a:pPr marL="0" indent="0">
              <a:buNone/>
            </a:pPr>
            <a:endParaRPr lang="en-US" sz="2400" dirty="0"/>
          </a:p>
        </p:txBody>
      </p:sp>
      <p:sp>
        <p:nvSpPr>
          <p:cNvPr id="15" name="Rectangle 14">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03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3EA5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A picture containing sky, water sport, outdoor&#10;&#10;Description automatically generated">
            <a:extLst>
              <a:ext uri="{FF2B5EF4-FFF2-40B4-BE49-F238E27FC236}">
                <a16:creationId xmlns:a16="http://schemas.microsoft.com/office/drawing/2014/main" xmlns="" id="{27719DC9-504A-4E8E-BEC0-D228990472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938" r="13546" b="-1"/>
          <a:stretch/>
        </p:blipFill>
        <p:spPr>
          <a:xfrm>
            <a:off x="9356064" y="2857501"/>
            <a:ext cx="1258843" cy="1142998"/>
          </a:xfrm>
          <a:prstGeom prst="rect">
            <a:avLst/>
          </a:prstGeom>
        </p:spPr>
      </p:pic>
      <p:sp>
        <p:nvSpPr>
          <p:cNvPr id="3" name="Slide Number Placeholder 2">
            <a:extLst>
              <a:ext uri="{FF2B5EF4-FFF2-40B4-BE49-F238E27FC236}">
                <a16:creationId xmlns:a16="http://schemas.microsoft.com/office/drawing/2014/main" xmlns="" id="{C4159720-EBE9-48CF-B4CA-144042AC023F}"/>
              </a:ext>
            </a:extLst>
          </p:cNvPr>
          <p:cNvSpPr>
            <a:spLocks noGrp="1"/>
          </p:cNvSpPr>
          <p:nvPr>
            <p:ph type="sldNum" sz="quarter" idx="12"/>
          </p:nvPr>
        </p:nvSpPr>
        <p:spPr/>
        <p:txBody>
          <a:bodyPr/>
          <a:lstStyle/>
          <a:p>
            <a:fld id="{520954ED-0DFA-4AE9-A13A-19AF162A7E98}" type="slidenum">
              <a:rPr lang="en-AU" smtClean="0"/>
              <a:t>21</a:t>
            </a:fld>
            <a:endParaRPr lang="en-AU"/>
          </a:p>
        </p:txBody>
      </p:sp>
    </p:spTree>
    <p:extLst>
      <p:ext uri="{BB962C8B-B14F-4D97-AF65-F5344CB8AC3E}">
        <p14:creationId xmlns:p14="http://schemas.microsoft.com/office/powerpoint/2010/main" val="3442297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B58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C619824-920D-48CB-A01C-CCFE15D46BB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CULTURALLY SAFE PRACTICE</a:t>
            </a:r>
          </a:p>
        </p:txBody>
      </p:sp>
      <p:pic>
        <p:nvPicPr>
          <p:cNvPr id="5" name="Content Placeholder 4" descr="A screenshot of a cell phone&#10;&#10;Description automatically generated">
            <a:extLst>
              <a:ext uri="{FF2B5EF4-FFF2-40B4-BE49-F238E27FC236}">
                <a16:creationId xmlns:a16="http://schemas.microsoft.com/office/drawing/2014/main" xmlns="" id="{9350F794-EC05-43B7-A2EF-E460A025EA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5375" y="961812"/>
            <a:ext cx="6574649" cy="4930987"/>
          </a:xfrm>
          <a:prstGeom prst="rect">
            <a:avLst/>
          </a:prstGeom>
        </p:spPr>
      </p:pic>
      <p:sp>
        <p:nvSpPr>
          <p:cNvPr id="3" name="Slide Number Placeholder 2">
            <a:extLst>
              <a:ext uri="{FF2B5EF4-FFF2-40B4-BE49-F238E27FC236}">
                <a16:creationId xmlns:a16="http://schemas.microsoft.com/office/drawing/2014/main" xmlns="" id="{5ED0F668-793B-483B-8474-63B90CA025B3}"/>
              </a:ext>
            </a:extLst>
          </p:cNvPr>
          <p:cNvSpPr>
            <a:spLocks noGrp="1"/>
          </p:cNvSpPr>
          <p:nvPr>
            <p:ph type="sldNum" sz="quarter" idx="12"/>
          </p:nvPr>
        </p:nvSpPr>
        <p:spPr/>
        <p:txBody>
          <a:bodyPr/>
          <a:lstStyle/>
          <a:p>
            <a:fld id="{520954ED-0DFA-4AE9-A13A-19AF162A7E98}" type="slidenum">
              <a:rPr lang="en-AU" smtClean="0"/>
              <a:t>22</a:t>
            </a:fld>
            <a:endParaRPr lang="en-AU"/>
          </a:p>
        </p:txBody>
      </p:sp>
    </p:spTree>
    <p:extLst>
      <p:ext uri="{BB962C8B-B14F-4D97-AF65-F5344CB8AC3E}">
        <p14:creationId xmlns:p14="http://schemas.microsoft.com/office/powerpoint/2010/main" val="1769200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B47FF827-F006-4967-98C9-909674B0D2CA}"/>
              </a:ext>
            </a:extLst>
          </p:cNvPr>
          <p:cNvSpPr>
            <a:spLocks noGrp="1"/>
          </p:cNvSpPr>
          <p:nvPr>
            <p:ph type="title"/>
          </p:nvPr>
        </p:nvSpPr>
        <p:spPr>
          <a:xfrm>
            <a:off x="904877" y="2415322"/>
            <a:ext cx="3451730" cy="2399869"/>
          </a:xfrm>
        </p:spPr>
        <p:txBody>
          <a:bodyPr>
            <a:normAutofit/>
          </a:bodyPr>
          <a:lstStyle/>
          <a:p>
            <a:pPr algn="ctr"/>
            <a:r>
              <a:rPr lang="en-AU" sz="4000" b="1">
                <a:solidFill>
                  <a:srgbClr val="FFFFFF"/>
                </a:solidFill>
              </a:rPr>
              <a:t>RELATIONSHIP BASED</a:t>
            </a:r>
          </a:p>
        </p:txBody>
      </p:sp>
      <p:sp>
        <p:nvSpPr>
          <p:cNvPr id="3" name="Content Placeholder 2">
            <a:extLst>
              <a:ext uri="{FF2B5EF4-FFF2-40B4-BE49-F238E27FC236}">
                <a16:creationId xmlns:a16="http://schemas.microsoft.com/office/drawing/2014/main" xmlns="" id="{3CDAF712-E3F3-480C-9231-5950C081BEC9}"/>
              </a:ext>
            </a:extLst>
          </p:cNvPr>
          <p:cNvSpPr>
            <a:spLocks noGrp="1"/>
          </p:cNvSpPr>
          <p:nvPr>
            <p:ph idx="1"/>
          </p:nvPr>
        </p:nvSpPr>
        <p:spPr>
          <a:xfrm>
            <a:off x="5120640" y="804672"/>
            <a:ext cx="6281928" cy="5248656"/>
          </a:xfrm>
        </p:spPr>
        <p:txBody>
          <a:bodyPr anchor="ctr">
            <a:normAutofit/>
          </a:bodyPr>
          <a:lstStyle/>
          <a:p>
            <a:r>
              <a:rPr lang="en-AU" sz="2400" dirty="0"/>
              <a:t>“Relationships matters critically. Consistent relationships with caring adults are essential for healthy development.</a:t>
            </a:r>
          </a:p>
          <a:p>
            <a:r>
              <a:rPr lang="en-AU" sz="2400" dirty="0"/>
              <a:t>All learning takes place in the context of relationships and is critically affected by the quality of those relationships.</a:t>
            </a:r>
          </a:p>
          <a:p>
            <a:r>
              <a:rPr lang="en-AU" sz="2400" dirty="0"/>
              <a:t>…adults who are most consistently available and committed to the child’s wellbeing play a special role in promoting competence and adaptation that cannot be replaced by individuals who are present less consistently or whose emotional commitment is not unconditional.” (</a:t>
            </a:r>
            <a:r>
              <a:rPr lang="en-AU" sz="2400" b="1" dirty="0"/>
              <a:t>Larry </a:t>
            </a:r>
            <a:r>
              <a:rPr lang="en-AU" sz="2400" b="1" dirty="0" err="1"/>
              <a:t>Edelmen</a:t>
            </a:r>
            <a:r>
              <a:rPr lang="en-AU" sz="2400" dirty="0"/>
              <a:t>)</a:t>
            </a:r>
          </a:p>
        </p:txBody>
      </p:sp>
      <p:sp>
        <p:nvSpPr>
          <p:cNvPr id="4" name="Slide Number Placeholder 3">
            <a:extLst>
              <a:ext uri="{FF2B5EF4-FFF2-40B4-BE49-F238E27FC236}">
                <a16:creationId xmlns:a16="http://schemas.microsoft.com/office/drawing/2014/main" xmlns="" id="{6975DA6A-DEBB-41E8-B3CD-85B776D1E740}"/>
              </a:ext>
            </a:extLst>
          </p:cNvPr>
          <p:cNvSpPr>
            <a:spLocks noGrp="1"/>
          </p:cNvSpPr>
          <p:nvPr>
            <p:ph type="sldNum" sz="quarter" idx="12"/>
          </p:nvPr>
        </p:nvSpPr>
        <p:spPr/>
        <p:txBody>
          <a:bodyPr/>
          <a:lstStyle/>
          <a:p>
            <a:fld id="{520954ED-0DFA-4AE9-A13A-19AF162A7E98}" type="slidenum">
              <a:rPr lang="en-AU" smtClean="0"/>
              <a:t>23</a:t>
            </a:fld>
            <a:endParaRPr lang="en-AU"/>
          </a:p>
        </p:txBody>
      </p:sp>
    </p:spTree>
    <p:extLst>
      <p:ext uri="{BB962C8B-B14F-4D97-AF65-F5344CB8AC3E}">
        <p14:creationId xmlns:p14="http://schemas.microsoft.com/office/powerpoint/2010/main" val="4097995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433E2633-DFA3-4ABC-A6F1-E1E6A259B57C}"/>
              </a:ext>
            </a:extLst>
          </p:cNvPr>
          <p:cNvSpPr>
            <a:spLocks noGrp="1"/>
          </p:cNvSpPr>
          <p:nvPr>
            <p:ph type="title"/>
          </p:nvPr>
        </p:nvSpPr>
        <p:spPr>
          <a:xfrm>
            <a:off x="904877" y="2415322"/>
            <a:ext cx="3451730" cy="2399869"/>
          </a:xfrm>
        </p:spPr>
        <p:txBody>
          <a:bodyPr>
            <a:normAutofit/>
          </a:bodyPr>
          <a:lstStyle/>
          <a:p>
            <a:pPr algn="ctr"/>
            <a:r>
              <a:rPr lang="en-AU" sz="4000" b="1">
                <a:solidFill>
                  <a:srgbClr val="FFFFFF"/>
                </a:solidFill>
              </a:rPr>
              <a:t>TRAUMA-INFORMED</a:t>
            </a:r>
          </a:p>
        </p:txBody>
      </p:sp>
      <p:sp>
        <p:nvSpPr>
          <p:cNvPr id="3" name="Content Placeholder 2">
            <a:extLst>
              <a:ext uri="{FF2B5EF4-FFF2-40B4-BE49-F238E27FC236}">
                <a16:creationId xmlns:a16="http://schemas.microsoft.com/office/drawing/2014/main" xmlns="" id="{CF1D2949-2816-4529-9642-3DD1E54A25C5}"/>
              </a:ext>
            </a:extLst>
          </p:cNvPr>
          <p:cNvSpPr>
            <a:spLocks noGrp="1"/>
          </p:cNvSpPr>
          <p:nvPr>
            <p:ph idx="1"/>
          </p:nvPr>
        </p:nvSpPr>
        <p:spPr>
          <a:xfrm>
            <a:off x="5120640" y="804672"/>
            <a:ext cx="6281928" cy="5248656"/>
          </a:xfrm>
        </p:spPr>
        <p:txBody>
          <a:bodyPr anchor="ctr">
            <a:normAutofit/>
          </a:bodyPr>
          <a:lstStyle/>
          <a:p>
            <a:r>
              <a:rPr lang="en-AU" sz="2000" dirty="0"/>
              <a:t>Dr </a:t>
            </a:r>
            <a:r>
              <a:rPr lang="en-AU" sz="2000" dirty="0" err="1"/>
              <a:t>Bessell</a:t>
            </a:r>
            <a:r>
              <a:rPr lang="en-AU" sz="2000" dirty="0"/>
              <a:t> Van der Kolk </a:t>
            </a:r>
            <a:r>
              <a:rPr lang="en-AU" sz="2000" u="sng" dirty="0"/>
              <a:t>The Body Keeps Score</a:t>
            </a:r>
          </a:p>
          <a:p>
            <a:r>
              <a:rPr lang="en-AU" sz="2000" dirty="0"/>
              <a:t>- Recovery</a:t>
            </a:r>
          </a:p>
          <a:p>
            <a:r>
              <a:rPr lang="en-AU" sz="2000" dirty="0"/>
              <a:t>- Healing</a:t>
            </a:r>
          </a:p>
          <a:p>
            <a:r>
              <a:rPr lang="en-AU" sz="2000" dirty="0"/>
              <a:t>- Neurobiology, neuroscience, </a:t>
            </a:r>
          </a:p>
          <a:p>
            <a:r>
              <a:rPr lang="en-AU" sz="2000" dirty="0"/>
              <a:t>- Rewired to feel threat everywhere</a:t>
            </a:r>
          </a:p>
          <a:p>
            <a:r>
              <a:rPr lang="en-AU" sz="2000" dirty="0"/>
              <a:t>- Secrecy, shame and courageous conversations</a:t>
            </a:r>
          </a:p>
          <a:p>
            <a:r>
              <a:rPr lang="en-AU" sz="2000" dirty="0"/>
              <a:t>- To really move on</a:t>
            </a:r>
          </a:p>
          <a:p>
            <a:r>
              <a:rPr lang="en-AU" sz="2000" dirty="0"/>
              <a:t>- Be in relation with, use energetic power, regulation of the breath,</a:t>
            </a:r>
          </a:p>
          <a:p>
            <a:endParaRPr lang="en-AU" sz="2000" dirty="0"/>
          </a:p>
          <a:p>
            <a:endParaRPr lang="en-AU" sz="2000" u="sng" dirty="0"/>
          </a:p>
        </p:txBody>
      </p:sp>
      <p:sp>
        <p:nvSpPr>
          <p:cNvPr id="4" name="Slide Number Placeholder 3">
            <a:extLst>
              <a:ext uri="{FF2B5EF4-FFF2-40B4-BE49-F238E27FC236}">
                <a16:creationId xmlns:a16="http://schemas.microsoft.com/office/drawing/2014/main" xmlns="" id="{A0CD1EEC-10DD-4C45-B418-F717FA8AB291}"/>
              </a:ext>
            </a:extLst>
          </p:cNvPr>
          <p:cNvSpPr>
            <a:spLocks noGrp="1"/>
          </p:cNvSpPr>
          <p:nvPr>
            <p:ph type="sldNum" sz="quarter" idx="12"/>
          </p:nvPr>
        </p:nvSpPr>
        <p:spPr/>
        <p:txBody>
          <a:bodyPr/>
          <a:lstStyle/>
          <a:p>
            <a:fld id="{520954ED-0DFA-4AE9-A13A-19AF162A7E98}" type="slidenum">
              <a:rPr lang="en-AU" smtClean="0"/>
              <a:t>24</a:t>
            </a:fld>
            <a:endParaRPr lang="en-AU"/>
          </a:p>
        </p:txBody>
      </p:sp>
    </p:spTree>
    <p:extLst>
      <p:ext uri="{BB962C8B-B14F-4D97-AF65-F5344CB8AC3E}">
        <p14:creationId xmlns:p14="http://schemas.microsoft.com/office/powerpoint/2010/main" val="3358047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BB5F33A6-CC47-41F3-A511-EEF552879149}"/>
              </a:ext>
            </a:extLst>
          </p:cNvPr>
          <p:cNvSpPr>
            <a:spLocks noGrp="1"/>
          </p:cNvSpPr>
          <p:nvPr>
            <p:ph type="title"/>
          </p:nvPr>
        </p:nvSpPr>
        <p:spPr>
          <a:xfrm>
            <a:off x="904877" y="2415322"/>
            <a:ext cx="3451730" cy="2399869"/>
          </a:xfrm>
        </p:spPr>
        <p:txBody>
          <a:bodyPr>
            <a:normAutofit/>
          </a:bodyPr>
          <a:lstStyle/>
          <a:p>
            <a:pPr algn="ctr"/>
            <a:r>
              <a:rPr lang="en-AU" sz="4000" b="1">
                <a:solidFill>
                  <a:srgbClr val="FFFFFF"/>
                </a:solidFill>
              </a:rPr>
              <a:t>NARRATIVE THERAPY</a:t>
            </a:r>
          </a:p>
        </p:txBody>
      </p:sp>
      <p:sp>
        <p:nvSpPr>
          <p:cNvPr id="3" name="Content Placeholder 2">
            <a:extLst>
              <a:ext uri="{FF2B5EF4-FFF2-40B4-BE49-F238E27FC236}">
                <a16:creationId xmlns:a16="http://schemas.microsoft.com/office/drawing/2014/main" xmlns="" id="{92DEA652-61F5-4710-9E91-A8F5CA1B4A0B}"/>
              </a:ext>
            </a:extLst>
          </p:cNvPr>
          <p:cNvSpPr>
            <a:spLocks noGrp="1"/>
          </p:cNvSpPr>
          <p:nvPr>
            <p:ph idx="1"/>
          </p:nvPr>
        </p:nvSpPr>
        <p:spPr>
          <a:xfrm>
            <a:off x="5120640" y="804672"/>
            <a:ext cx="6281928" cy="5248656"/>
          </a:xfrm>
        </p:spPr>
        <p:txBody>
          <a:bodyPr anchor="ctr">
            <a:normAutofit/>
          </a:bodyPr>
          <a:lstStyle/>
          <a:p>
            <a:r>
              <a:rPr lang="en-AU" sz="2000" dirty="0"/>
              <a:t>Narrative therapy is a form of therapy that aims to separate the individual from the problem, allowing the individual to externalize their issues rather than internalize them. It relies on the individual’s own skills and sense of purpose to guide them through difficult times. </a:t>
            </a:r>
          </a:p>
          <a:p>
            <a:r>
              <a:rPr lang="en-AU" sz="2000" dirty="0"/>
              <a:t>Narrative Therapy is respectful.</a:t>
            </a:r>
          </a:p>
          <a:p>
            <a:r>
              <a:rPr lang="en-AU" sz="2000" dirty="0"/>
              <a:t>Narrative Therapy is non-blaming.</a:t>
            </a:r>
          </a:p>
          <a:p>
            <a:r>
              <a:rPr lang="en-AU" sz="2000" dirty="0"/>
              <a:t>Narrative Therapy view the client as expert.</a:t>
            </a:r>
          </a:p>
        </p:txBody>
      </p:sp>
      <p:sp>
        <p:nvSpPr>
          <p:cNvPr id="4" name="Slide Number Placeholder 3">
            <a:extLst>
              <a:ext uri="{FF2B5EF4-FFF2-40B4-BE49-F238E27FC236}">
                <a16:creationId xmlns:a16="http://schemas.microsoft.com/office/drawing/2014/main" xmlns="" id="{6C296A85-8484-4AC6-8798-A5CFD6CD03C6}"/>
              </a:ext>
            </a:extLst>
          </p:cNvPr>
          <p:cNvSpPr>
            <a:spLocks noGrp="1"/>
          </p:cNvSpPr>
          <p:nvPr>
            <p:ph type="sldNum" sz="quarter" idx="12"/>
          </p:nvPr>
        </p:nvSpPr>
        <p:spPr/>
        <p:txBody>
          <a:bodyPr/>
          <a:lstStyle/>
          <a:p>
            <a:fld id="{520954ED-0DFA-4AE9-A13A-19AF162A7E98}" type="slidenum">
              <a:rPr lang="en-AU" smtClean="0"/>
              <a:t>25</a:t>
            </a:fld>
            <a:endParaRPr lang="en-AU"/>
          </a:p>
        </p:txBody>
      </p:sp>
    </p:spTree>
    <p:extLst>
      <p:ext uri="{BB962C8B-B14F-4D97-AF65-F5344CB8AC3E}">
        <p14:creationId xmlns:p14="http://schemas.microsoft.com/office/powerpoint/2010/main" val="1096268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F68C6C43-E650-44C0-90D8-E38645D4C9B1}"/>
              </a:ext>
            </a:extLst>
          </p:cNvPr>
          <p:cNvSpPr>
            <a:spLocks noGrp="1"/>
          </p:cNvSpPr>
          <p:nvPr>
            <p:ph type="title"/>
          </p:nvPr>
        </p:nvSpPr>
        <p:spPr>
          <a:xfrm>
            <a:off x="904877" y="2415322"/>
            <a:ext cx="3451730" cy="2399869"/>
          </a:xfrm>
        </p:spPr>
        <p:txBody>
          <a:bodyPr>
            <a:normAutofit/>
          </a:bodyPr>
          <a:lstStyle/>
          <a:p>
            <a:pPr algn="ctr"/>
            <a:r>
              <a:rPr lang="en-AU" sz="4000" b="1">
                <a:solidFill>
                  <a:srgbClr val="FFFFFF"/>
                </a:solidFill>
              </a:rPr>
              <a:t>STRENGTHS-BASED</a:t>
            </a:r>
          </a:p>
        </p:txBody>
      </p:sp>
      <p:sp>
        <p:nvSpPr>
          <p:cNvPr id="3" name="Content Placeholder 2">
            <a:extLst>
              <a:ext uri="{FF2B5EF4-FFF2-40B4-BE49-F238E27FC236}">
                <a16:creationId xmlns:a16="http://schemas.microsoft.com/office/drawing/2014/main" xmlns="" id="{FACA1AFB-2B41-4C8C-8767-87F1FB1377F0}"/>
              </a:ext>
            </a:extLst>
          </p:cNvPr>
          <p:cNvSpPr>
            <a:spLocks noGrp="1"/>
          </p:cNvSpPr>
          <p:nvPr>
            <p:ph idx="1"/>
          </p:nvPr>
        </p:nvSpPr>
        <p:spPr>
          <a:xfrm>
            <a:off x="5120640" y="804672"/>
            <a:ext cx="6281928" cy="5248656"/>
          </a:xfrm>
        </p:spPr>
        <p:txBody>
          <a:bodyPr anchor="ctr">
            <a:normAutofit/>
          </a:bodyPr>
          <a:lstStyle/>
          <a:p>
            <a:r>
              <a:rPr lang="en-AU" sz="2000" dirty="0"/>
              <a:t>Practice of Respect</a:t>
            </a:r>
          </a:p>
          <a:p>
            <a:r>
              <a:rPr lang="en-AU" sz="2000" dirty="0"/>
              <a:t>Bring hope and find solutions</a:t>
            </a:r>
          </a:p>
          <a:p>
            <a:r>
              <a:rPr lang="en-AU" sz="2000" dirty="0"/>
              <a:t>Work with people and communities strengths</a:t>
            </a:r>
          </a:p>
          <a:p>
            <a:r>
              <a:rPr lang="en-AU" sz="2000" dirty="0"/>
              <a:t>Inclusion, collaboration, transparency, respect, sharing of power and resources, and regard for human rights</a:t>
            </a:r>
          </a:p>
          <a:p>
            <a:r>
              <a:rPr lang="en-AU" sz="2000" dirty="0"/>
              <a:t>Right to self-determination</a:t>
            </a:r>
          </a:p>
          <a:p>
            <a:r>
              <a:rPr lang="en-AU" sz="2000" dirty="0"/>
              <a:t>Human dignity and potential</a:t>
            </a:r>
          </a:p>
          <a:p>
            <a:endParaRPr lang="en-AU" sz="2000" dirty="0"/>
          </a:p>
        </p:txBody>
      </p:sp>
      <p:sp>
        <p:nvSpPr>
          <p:cNvPr id="4" name="Slide Number Placeholder 3">
            <a:extLst>
              <a:ext uri="{FF2B5EF4-FFF2-40B4-BE49-F238E27FC236}">
                <a16:creationId xmlns:a16="http://schemas.microsoft.com/office/drawing/2014/main" xmlns="" id="{8DAB6C51-A289-4555-BB4F-D05EE2BBEB2F}"/>
              </a:ext>
            </a:extLst>
          </p:cNvPr>
          <p:cNvSpPr>
            <a:spLocks noGrp="1"/>
          </p:cNvSpPr>
          <p:nvPr>
            <p:ph type="sldNum" sz="quarter" idx="12"/>
          </p:nvPr>
        </p:nvSpPr>
        <p:spPr/>
        <p:txBody>
          <a:bodyPr/>
          <a:lstStyle/>
          <a:p>
            <a:fld id="{520954ED-0DFA-4AE9-A13A-19AF162A7E98}" type="slidenum">
              <a:rPr lang="en-AU" smtClean="0"/>
              <a:t>26</a:t>
            </a:fld>
            <a:endParaRPr lang="en-AU"/>
          </a:p>
        </p:txBody>
      </p:sp>
    </p:spTree>
    <p:extLst>
      <p:ext uri="{BB962C8B-B14F-4D97-AF65-F5344CB8AC3E}">
        <p14:creationId xmlns:p14="http://schemas.microsoft.com/office/powerpoint/2010/main" val="2360167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2F6442F2-4D13-4A78-B8AA-A48ABC71E18C}"/>
              </a:ext>
            </a:extLst>
          </p:cNvPr>
          <p:cNvSpPr>
            <a:spLocks noGrp="1"/>
          </p:cNvSpPr>
          <p:nvPr>
            <p:ph type="title"/>
          </p:nvPr>
        </p:nvSpPr>
        <p:spPr>
          <a:xfrm>
            <a:off x="904877" y="2415322"/>
            <a:ext cx="3451730" cy="2399869"/>
          </a:xfrm>
        </p:spPr>
        <p:txBody>
          <a:bodyPr>
            <a:normAutofit/>
          </a:bodyPr>
          <a:lstStyle/>
          <a:p>
            <a:pPr algn="ctr"/>
            <a:r>
              <a:rPr lang="en-AU" sz="3700" b="1">
                <a:solidFill>
                  <a:srgbClr val="FFFFFF"/>
                </a:solidFill>
              </a:rPr>
              <a:t>COMPASSIONATE INQUIRY</a:t>
            </a:r>
          </a:p>
        </p:txBody>
      </p:sp>
      <p:sp>
        <p:nvSpPr>
          <p:cNvPr id="3" name="Content Placeholder 2">
            <a:extLst>
              <a:ext uri="{FF2B5EF4-FFF2-40B4-BE49-F238E27FC236}">
                <a16:creationId xmlns:a16="http://schemas.microsoft.com/office/drawing/2014/main" xmlns="" id="{B6EE70D2-9694-4A24-87E3-70EB48844450}"/>
              </a:ext>
            </a:extLst>
          </p:cNvPr>
          <p:cNvSpPr>
            <a:spLocks noGrp="1"/>
          </p:cNvSpPr>
          <p:nvPr>
            <p:ph idx="1"/>
          </p:nvPr>
        </p:nvSpPr>
        <p:spPr>
          <a:xfrm>
            <a:off x="5120640" y="804672"/>
            <a:ext cx="6281928" cy="5248656"/>
          </a:xfrm>
        </p:spPr>
        <p:txBody>
          <a:bodyPr anchor="ctr">
            <a:normAutofit/>
          </a:bodyPr>
          <a:lstStyle/>
          <a:p>
            <a:r>
              <a:rPr lang="en-AU" sz="2000" dirty="0"/>
              <a:t>What is compassionate inquiry?</a:t>
            </a:r>
          </a:p>
          <a:p>
            <a:r>
              <a:rPr lang="en-AU" sz="2000" dirty="0"/>
              <a:t>Compassionate inquiry is a psychotherapeutic approach developed by </a:t>
            </a:r>
            <a:r>
              <a:rPr lang="en-AU" sz="2000" b="1" dirty="0"/>
              <a:t>Dr Gabor Mate </a:t>
            </a:r>
            <a:r>
              <a:rPr lang="en-AU" sz="2000" dirty="0"/>
              <a:t>that reveals what lies beneath the appearance to the world.</a:t>
            </a:r>
          </a:p>
          <a:p>
            <a:r>
              <a:rPr lang="en-AU" sz="2000" dirty="0"/>
              <a:t>How to talk with people, especially to listen to people.</a:t>
            </a:r>
          </a:p>
          <a:p>
            <a:r>
              <a:rPr lang="en-AU" sz="2000" dirty="0"/>
              <a:t>Asking the right question at the right time.</a:t>
            </a:r>
          </a:p>
          <a:p>
            <a:r>
              <a:rPr lang="en-AU" sz="2000" dirty="0"/>
              <a:t>Relationship is therapy.</a:t>
            </a:r>
          </a:p>
          <a:p>
            <a:r>
              <a:rPr lang="en-AU" sz="2000" dirty="0"/>
              <a:t>Inside all of us is the capacity for healing.</a:t>
            </a:r>
          </a:p>
          <a:p>
            <a:r>
              <a:rPr lang="en-AU" sz="2000" dirty="0"/>
              <a:t>Healing force that attempts to heal – inside all of us.</a:t>
            </a:r>
          </a:p>
          <a:p>
            <a:r>
              <a:rPr lang="en-AU" sz="2000" dirty="0"/>
              <a:t>The degree of safety experienced. How well-connected they feel.</a:t>
            </a:r>
          </a:p>
          <a:p>
            <a:r>
              <a:rPr lang="en-AU" sz="2000" dirty="0"/>
              <a:t>Unconditional determination to understand the person. </a:t>
            </a:r>
          </a:p>
          <a:p>
            <a:r>
              <a:rPr lang="en-AU" sz="2000" dirty="0"/>
              <a:t>In order for the person to understand themselves.</a:t>
            </a:r>
          </a:p>
          <a:p>
            <a:endParaRPr lang="en-AU" sz="2000" dirty="0"/>
          </a:p>
        </p:txBody>
      </p:sp>
      <p:sp>
        <p:nvSpPr>
          <p:cNvPr id="4" name="Slide Number Placeholder 3">
            <a:extLst>
              <a:ext uri="{FF2B5EF4-FFF2-40B4-BE49-F238E27FC236}">
                <a16:creationId xmlns:a16="http://schemas.microsoft.com/office/drawing/2014/main" xmlns="" id="{719058AE-7F20-4112-BB31-22B6F032F564}"/>
              </a:ext>
            </a:extLst>
          </p:cNvPr>
          <p:cNvSpPr>
            <a:spLocks noGrp="1"/>
          </p:cNvSpPr>
          <p:nvPr>
            <p:ph type="sldNum" sz="quarter" idx="12"/>
          </p:nvPr>
        </p:nvSpPr>
        <p:spPr/>
        <p:txBody>
          <a:bodyPr/>
          <a:lstStyle/>
          <a:p>
            <a:fld id="{520954ED-0DFA-4AE9-A13A-19AF162A7E98}" type="slidenum">
              <a:rPr lang="en-AU" smtClean="0"/>
              <a:t>27</a:t>
            </a:fld>
            <a:endParaRPr lang="en-AU"/>
          </a:p>
        </p:txBody>
      </p:sp>
    </p:spTree>
    <p:extLst>
      <p:ext uri="{BB962C8B-B14F-4D97-AF65-F5344CB8AC3E}">
        <p14:creationId xmlns:p14="http://schemas.microsoft.com/office/powerpoint/2010/main" val="4056532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C668C6FC-E718-44EE-962F-9AE3A58B52C7}"/>
              </a:ext>
            </a:extLst>
          </p:cNvPr>
          <p:cNvSpPr>
            <a:spLocks noGrp="1"/>
          </p:cNvSpPr>
          <p:nvPr>
            <p:ph type="title"/>
          </p:nvPr>
        </p:nvSpPr>
        <p:spPr>
          <a:xfrm>
            <a:off x="904877" y="2415322"/>
            <a:ext cx="3451730" cy="2399869"/>
          </a:xfrm>
        </p:spPr>
        <p:txBody>
          <a:bodyPr>
            <a:normAutofit/>
          </a:bodyPr>
          <a:lstStyle/>
          <a:p>
            <a:pPr algn="ctr"/>
            <a:r>
              <a:rPr lang="en-AU" sz="4000" b="1">
                <a:solidFill>
                  <a:srgbClr val="FFFFFF"/>
                </a:solidFill>
              </a:rPr>
              <a:t>POSITIVE IMPACT</a:t>
            </a:r>
          </a:p>
        </p:txBody>
      </p:sp>
      <p:sp>
        <p:nvSpPr>
          <p:cNvPr id="3" name="Content Placeholder 2">
            <a:extLst>
              <a:ext uri="{FF2B5EF4-FFF2-40B4-BE49-F238E27FC236}">
                <a16:creationId xmlns:a16="http://schemas.microsoft.com/office/drawing/2014/main" xmlns="" id="{DCFD75DB-94AF-4A3F-982F-CE85114514C5}"/>
              </a:ext>
            </a:extLst>
          </p:cNvPr>
          <p:cNvSpPr>
            <a:spLocks noGrp="1"/>
          </p:cNvSpPr>
          <p:nvPr>
            <p:ph idx="1"/>
          </p:nvPr>
        </p:nvSpPr>
        <p:spPr>
          <a:xfrm>
            <a:off x="5120640" y="804672"/>
            <a:ext cx="6281928" cy="5248656"/>
          </a:xfrm>
        </p:spPr>
        <p:txBody>
          <a:bodyPr anchor="ctr">
            <a:normAutofit/>
          </a:bodyPr>
          <a:lstStyle/>
          <a:p>
            <a:r>
              <a:rPr lang="en-AU" sz="4400" dirty="0"/>
              <a:t>“We must use time wisely and forever realize that the time is always ripe to do what is right.” Nelson Mandela</a:t>
            </a:r>
          </a:p>
          <a:p>
            <a:endParaRPr lang="en-AU" sz="2000" dirty="0"/>
          </a:p>
        </p:txBody>
      </p:sp>
      <p:sp>
        <p:nvSpPr>
          <p:cNvPr id="4" name="Slide Number Placeholder 3">
            <a:extLst>
              <a:ext uri="{FF2B5EF4-FFF2-40B4-BE49-F238E27FC236}">
                <a16:creationId xmlns:a16="http://schemas.microsoft.com/office/drawing/2014/main" xmlns="" id="{73CA76AB-578E-497E-B237-A3B5C2064D77}"/>
              </a:ext>
            </a:extLst>
          </p:cNvPr>
          <p:cNvSpPr>
            <a:spLocks noGrp="1"/>
          </p:cNvSpPr>
          <p:nvPr>
            <p:ph type="sldNum" sz="quarter" idx="12"/>
          </p:nvPr>
        </p:nvSpPr>
        <p:spPr/>
        <p:txBody>
          <a:bodyPr/>
          <a:lstStyle/>
          <a:p>
            <a:fld id="{520954ED-0DFA-4AE9-A13A-19AF162A7E98}" type="slidenum">
              <a:rPr lang="en-AU" smtClean="0"/>
              <a:t>28</a:t>
            </a:fld>
            <a:endParaRPr lang="en-AU"/>
          </a:p>
        </p:txBody>
      </p:sp>
    </p:spTree>
    <p:extLst>
      <p:ext uri="{BB962C8B-B14F-4D97-AF65-F5344CB8AC3E}">
        <p14:creationId xmlns:p14="http://schemas.microsoft.com/office/powerpoint/2010/main" val="3328136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698DF0D4-7F13-4FA2-ACBA-F45E05CAD5FD}"/>
              </a:ext>
            </a:extLst>
          </p:cNvPr>
          <p:cNvSpPr>
            <a:spLocks noGrp="1"/>
          </p:cNvSpPr>
          <p:nvPr>
            <p:ph type="title"/>
          </p:nvPr>
        </p:nvSpPr>
        <p:spPr>
          <a:xfrm>
            <a:off x="904877" y="2415322"/>
            <a:ext cx="3451730" cy="2399869"/>
          </a:xfrm>
        </p:spPr>
        <p:txBody>
          <a:bodyPr>
            <a:normAutofit/>
          </a:bodyPr>
          <a:lstStyle/>
          <a:p>
            <a:pPr algn="ctr"/>
            <a:r>
              <a:rPr lang="en-AU" sz="4000" b="1">
                <a:solidFill>
                  <a:srgbClr val="FFFFFF"/>
                </a:solidFill>
              </a:rPr>
              <a:t>DO NO HARM</a:t>
            </a:r>
          </a:p>
        </p:txBody>
      </p:sp>
      <p:sp>
        <p:nvSpPr>
          <p:cNvPr id="3" name="Content Placeholder 2">
            <a:extLst>
              <a:ext uri="{FF2B5EF4-FFF2-40B4-BE49-F238E27FC236}">
                <a16:creationId xmlns:a16="http://schemas.microsoft.com/office/drawing/2014/main" xmlns="" id="{56DA5A6C-9C28-4DB3-B1AE-8AC56FECAE53}"/>
              </a:ext>
            </a:extLst>
          </p:cNvPr>
          <p:cNvSpPr>
            <a:spLocks noGrp="1"/>
          </p:cNvSpPr>
          <p:nvPr>
            <p:ph idx="1"/>
          </p:nvPr>
        </p:nvSpPr>
        <p:spPr>
          <a:xfrm>
            <a:off x="5120640" y="804672"/>
            <a:ext cx="6281928" cy="5248656"/>
          </a:xfrm>
        </p:spPr>
        <p:txBody>
          <a:bodyPr anchor="ctr">
            <a:normAutofit/>
          </a:bodyPr>
          <a:lstStyle/>
          <a:p>
            <a:r>
              <a:rPr lang="en-AU" sz="2000" dirty="0"/>
              <a:t>Give thoughtful consideration to our actions and the impact on others and communities</a:t>
            </a:r>
          </a:p>
        </p:txBody>
      </p:sp>
      <p:sp>
        <p:nvSpPr>
          <p:cNvPr id="4" name="Slide Number Placeholder 3">
            <a:extLst>
              <a:ext uri="{FF2B5EF4-FFF2-40B4-BE49-F238E27FC236}">
                <a16:creationId xmlns:a16="http://schemas.microsoft.com/office/drawing/2014/main" xmlns="" id="{7E2107D8-AB42-4A57-B151-F8230B4D4C63}"/>
              </a:ext>
            </a:extLst>
          </p:cNvPr>
          <p:cNvSpPr>
            <a:spLocks noGrp="1"/>
          </p:cNvSpPr>
          <p:nvPr>
            <p:ph type="sldNum" sz="quarter" idx="12"/>
          </p:nvPr>
        </p:nvSpPr>
        <p:spPr/>
        <p:txBody>
          <a:bodyPr/>
          <a:lstStyle/>
          <a:p>
            <a:fld id="{520954ED-0DFA-4AE9-A13A-19AF162A7E98}" type="slidenum">
              <a:rPr lang="en-AU" smtClean="0"/>
              <a:t>29</a:t>
            </a:fld>
            <a:endParaRPr lang="en-AU"/>
          </a:p>
        </p:txBody>
      </p:sp>
    </p:spTree>
    <p:extLst>
      <p:ext uri="{BB962C8B-B14F-4D97-AF65-F5344CB8AC3E}">
        <p14:creationId xmlns:p14="http://schemas.microsoft.com/office/powerpoint/2010/main" val="360835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xmlns="" id="{1291C757-0A41-4DD6-8B21-225CF0B54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701" y="643466"/>
            <a:ext cx="6088597" cy="5571067"/>
          </a:xfrm>
          <a:prstGeom prst="rect">
            <a:avLst/>
          </a:prstGeom>
        </p:spPr>
      </p:pic>
      <p:sp>
        <p:nvSpPr>
          <p:cNvPr id="2" name="Slide Number Placeholder 1">
            <a:extLst>
              <a:ext uri="{FF2B5EF4-FFF2-40B4-BE49-F238E27FC236}">
                <a16:creationId xmlns:a16="http://schemas.microsoft.com/office/drawing/2014/main" xmlns="" id="{B14C0302-6AE3-4F42-9155-35C77A5A8A70}"/>
              </a:ext>
            </a:extLst>
          </p:cNvPr>
          <p:cNvSpPr>
            <a:spLocks noGrp="1"/>
          </p:cNvSpPr>
          <p:nvPr>
            <p:ph type="sldNum" sz="quarter" idx="12"/>
          </p:nvPr>
        </p:nvSpPr>
        <p:spPr/>
        <p:txBody>
          <a:bodyPr/>
          <a:lstStyle/>
          <a:p>
            <a:fld id="{520954ED-0DFA-4AE9-A13A-19AF162A7E98}" type="slidenum">
              <a:rPr lang="en-AU" smtClean="0"/>
              <a:t>3</a:t>
            </a:fld>
            <a:endParaRPr lang="en-AU"/>
          </a:p>
        </p:txBody>
      </p:sp>
    </p:spTree>
    <p:extLst>
      <p:ext uri="{BB962C8B-B14F-4D97-AF65-F5344CB8AC3E}">
        <p14:creationId xmlns:p14="http://schemas.microsoft.com/office/powerpoint/2010/main" val="3111868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823D555-06B0-4BF7-A175-C70DEF06133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HOPE DEALERS</a:t>
            </a:r>
          </a:p>
        </p:txBody>
      </p:sp>
      <p:cxnSp>
        <p:nvCxnSpPr>
          <p:cNvPr id="26" name="Straight Connector 25">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wall, indoor, television&#10;&#10;Description automatically generated">
            <a:extLst>
              <a:ext uri="{FF2B5EF4-FFF2-40B4-BE49-F238E27FC236}">
                <a16:creationId xmlns:a16="http://schemas.microsoft.com/office/drawing/2014/main" xmlns="" id="{6AB8118A-97F0-4D04-948F-958950F81E9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9921" b="-1"/>
          <a:stretch/>
        </p:blipFill>
        <p:spPr>
          <a:xfrm rot="5400000">
            <a:off x="5490196" y="679038"/>
            <a:ext cx="5880796" cy="5507865"/>
          </a:xfrm>
          <a:prstGeom prst="rect">
            <a:avLst/>
          </a:prstGeom>
        </p:spPr>
      </p:pic>
      <p:sp>
        <p:nvSpPr>
          <p:cNvPr id="3" name="Slide Number Placeholder 2">
            <a:extLst>
              <a:ext uri="{FF2B5EF4-FFF2-40B4-BE49-F238E27FC236}">
                <a16:creationId xmlns:a16="http://schemas.microsoft.com/office/drawing/2014/main" xmlns="" id="{67050D75-3777-45D1-AD0C-0EAD4D0A4075}"/>
              </a:ext>
            </a:extLst>
          </p:cNvPr>
          <p:cNvSpPr>
            <a:spLocks noGrp="1"/>
          </p:cNvSpPr>
          <p:nvPr>
            <p:ph type="sldNum" sz="quarter" idx="12"/>
          </p:nvPr>
        </p:nvSpPr>
        <p:spPr/>
        <p:txBody>
          <a:bodyPr/>
          <a:lstStyle/>
          <a:p>
            <a:fld id="{520954ED-0DFA-4AE9-A13A-19AF162A7E98}" type="slidenum">
              <a:rPr lang="en-AU" smtClean="0"/>
              <a:t>30</a:t>
            </a:fld>
            <a:endParaRPr lang="en-AU"/>
          </a:p>
        </p:txBody>
      </p:sp>
    </p:spTree>
    <p:extLst>
      <p:ext uri="{BB962C8B-B14F-4D97-AF65-F5344CB8AC3E}">
        <p14:creationId xmlns:p14="http://schemas.microsoft.com/office/powerpoint/2010/main" val="3472691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4F87F67-1726-43D3-84E4-69EA2475C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49" y="0"/>
            <a:ext cx="6858000" cy="6858000"/>
          </a:xfrm>
          <a:prstGeom prst="rect">
            <a:avLst/>
          </a:prstGeom>
        </p:spPr>
      </p:pic>
      <p:sp>
        <p:nvSpPr>
          <p:cNvPr id="2" name="Slide Number Placeholder 1">
            <a:extLst>
              <a:ext uri="{FF2B5EF4-FFF2-40B4-BE49-F238E27FC236}">
                <a16:creationId xmlns:a16="http://schemas.microsoft.com/office/drawing/2014/main" xmlns="" id="{917A9020-B631-44CA-8456-B7815D8C910D}"/>
              </a:ext>
            </a:extLst>
          </p:cNvPr>
          <p:cNvSpPr>
            <a:spLocks noGrp="1"/>
          </p:cNvSpPr>
          <p:nvPr>
            <p:ph type="sldNum" sz="quarter" idx="12"/>
          </p:nvPr>
        </p:nvSpPr>
        <p:spPr/>
        <p:txBody>
          <a:bodyPr/>
          <a:lstStyle/>
          <a:p>
            <a:fld id="{520954ED-0DFA-4AE9-A13A-19AF162A7E98}" type="slidenum">
              <a:rPr lang="en-AU" smtClean="0"/>
              <a:t>31</a:t>
            </a:fld>
            <a:endParaRPr lang="en-AU"/>
          </a:p>
        </p:txBody>
      </p:sp>
    </p:spTree>
    <p:extLst>
      <p:ext uri="{BB962C8B-B14F-4D97-AF65-F5344CB8AC3E}">
        <p14:creationId xmlns:p14="http://schemas.microsoft.com/office/powerpoint/2010/main" val="3558013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extBox 1">
            <a:extLst>
              <a:ext uri="{FF2B5EF4-FFF2-40B4-BE49-F238E27FC236}">
                <a16:creationId xmlns:a16="http://schemas.microsoft.com/office/drawing/2014/main" xmlns="" id="{C2366EC4-5113-4843-BDF5-9ACA7FB51E2D}"/>
              </a:ext>
            </a:extLst>
          </p:cNvPr>
          <p:cNvGraphicFramePr/>
          <p:nvPr>
            <p:extLst>
              <p:ext uri="{D42A27DB-BD31-4B8C-83A1-F6EECF244321}">
                <p14:modId xmlns:p14="http://schemas.microsoft.com/office/powerpoint/2010/main" val="445946629"/>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1CB8099E-E9BC-45F4-B101-F313F323CAE3}"/>
              </a:ext>
            </a:extLst>
          </p:cNvPr>
          <p:cNvSpPr txBox="1"/>
          <p:nvPr/>
        </p:nvSpPr>
        <p:spPr>
          <a:xfrm>
            <a:off x="1581150" y="3171825"/>
            <a:ext cx="2504013" cy="707886"/>
          </a:xfrm>
          <a:prstGeom prst="rect">
            <a:avLst/>
          </a:prstGeom>
          <a:noFill/>
        </p:spPr>
        <p:txBody>
          <a:bodyPr wrap="square" rtlCol="0">
            <a:spAutoFit/>
          </a:bodyPr>
          <a:lstStyle/>
          <a:p>
            <a:r>
              <a:rPr lang="en-AU" sz="4000" b="1" dirty="0">
                <a:solidFill>
                  <a:schemeClr val="bg1"/>
                </a:solidFill>
              </a:rPr>
              <a:t>SELF-CARE</a:t>
            </a:r>
          </a:p>
        </p:txBody>
      </p:sp>
      <p:sp>
        <p:nvSpPr>
          <p:cNvPr id="5" name="Slide Number Placeholder 4">
            <a:extLst>
              <a:ext uri="{FF2B5EF4-FFF2-40B4-BE49-F238E27FC236}">
                <a16:creationId xmlns:a16="http://schemas.microsoft.com/office/drawing/2014/main" xmlns="" id="{295EFB61-81FE-48C7-9349-F682672175C4}"/>
              </a:ext>
            </a:extLst>
          </p:cNvPr>
          <p:cNvSpPr>
            <a:spLocks noGrp="1"/>
          </p:cNvSpPr>
          <p:nvPr>
            <p:ph type="sldNum" sz="quarter" idx="12"/>
          </p:nvPr>
        </p:nvSpPr>
        <p:spPr/>
        <p:txBody>
          <a:bodyPr/>
          <a:lstStyle/>
          <a:p>
            <a:fld id="{520954ED-0DFA-4AE9-A13A-19AF162A7E98}" type="slidenum">
              <a:rPr lang="en-AU" smtClean="0"/>
              <a:t>32</a:t>
            </a:fld>
            <a:endParaRPr lang="en-AU"/>
          </a:p>
        </p:txBody>
      </p:sp>
    </p:spTree>
    <p:extLst>
      <p:ext uri="{BB962C8B-B14F-4D97-AF65-F5344CB8AC3E}">
        <p14:creationId xmlns:p14="http://schemas.microsoft.com/office/powerpoint/2010/main" val="1844908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62BE6F-2FD7-496C-BC40-B5865C6E9E06}"/>
              </a:ext>
            </a:extLst>
          </p:cNvPr>
          <p:cNvSpPr>
            <a:spLocks noGrp="1"/>
          </p:cNvSpPr>
          <p:nvPr>
            <p:ph type="title"/>
          </p:nvPr>
        </p:nvSpPr>
        <p:spPr/>
        <p:txBody>
          <a:bodyPr/>
          <a:lstStyle/>
          <a:p>
            <a:r>
              <a:rPr lang="en-AU" b="1" dirty="0"/>
              <a:t>REFERENCES</a:t>
            </a:r>
          </a:p>
        </p:txBody>
      </p:sp>
      <p:sp>
        <p:nvSpPr>
          <p:cNvPr id="3" name="Content Placeholder 2">
            <a:extLst>
              <a:ext uri="{FF2B5EF4-FFF2-40B4-BE49-F238E27FC236}">
                <a16:creationId xmlns:a16="http://schemas.microsoft.com/office/drawing/2014/main" xmlns="" id="{CA8D1D2E-A82E-4FAE-B73A-1B92D78B10FE}"/>
              </a:ext>
            </a:extLst>
          </p:cNvPr>
          <p:cNvSpPr>
            <a:spLocks noGrp="1"/>
          </p:cNvSpPr>
          <p:nvPr>
            <p:ph idx="1"/>
          </p:nvPr>
        </p:nvSpPr>
        <p:spPr/>
        <p:txBody>
          <a:bodyPr>
            <a:normAutofit fontScale="47500" lnSpcReduction="20000"/>
          </a:bodyPr>
          <a:lstStyle/>
          <a:p>
            <a:r>
              <a:rPr lang="en-AU" dirty="0"/>
              <a:t>Angelou, Maya. An American Poet, singer, </a:t>
            </a:r>
            <a:r>
              <a:rPr lang="en-AU" dirty="0" err="1"/>
              <a:t>memorist</a:t>
            </a:r>
            <a:r>
              <a:rPr lang="en-AU" dirty="0"/>
              <a:t>, and civil rights activist.</a:t>
            </a:r>
          </a:p>
          <a:p>
            <a:r>
              <a:rPr lang="en-AU" dirty="0"/>
              <a:t>Boyle, Gregory (2010) </a:t>
            </a:r>
            <a:r>
              <a:rPr lang="en-AU" u="sng" dirty="0"/>
              <a:t>Tattoos on the Heart: The Power of Boundless Compassion</a:t>
            </a:r>
            <a:r>
              <a:rPr lang="en-AU" dirty="0"/>
              <a:t> </a:t>
            </a:r>
            <a:r>
              <a:rPr lang="en-AU" dirty="0" err="1"/>
              <a:t>Freepress</a:t>
            </a:r>
            <a:r>
              <a:rPr lang="en-AU" dirty="0"/>
              <a:t>, New York, USA.</a:t>
            </a:r>
          </a:p>
          <a:p>
            <a:r>
              <a:rPr lang="en-AU" dirty="0"/>
              <a:t>Brown, </a:t>
            </a:r>
            <a:r>
              <a:rPr lang="en-AU" dirty="0" err="1"/>
              <a:t>Brene</a:t>
            </a:r>
            <a:r>
              <a:rPr lang="en-AU" dirty="0"/>
              <a:t> (2010) </a:t>
            </a:r>
            <a:r>
              <a:rPr lang="en-AU" u="sng" dirty="0"/>
              <a:t>The Gifts of Imperfection: Let Go of Who You Think You’re Supposed to Be and Embrace Who You Are</a:t>
            </a:r>
            <a:r>
              <a:rPr lang="en-AU" dirty="0"/>
              <a:t> Hazelden Publishing, USA.</a:t>
            </a:r>
            <a:endParaRPr lang="en-AU" u="sng" dirty="0"/>
          </a:p>
          <a:p>
            <a:r>
              <a:rPr lang="en-AU" dirty="0"/>
              <a:t>Dr Martin Luther-King Junior</a:t>
            </a:r>
          </a:p>
          <a:p>
            <a:r>
              <a:rPr lang="en-AU" dirty="0"/>
              <a:t>Dr </a:t>
            </a:r>
            <a:r>
              <a:rPr lang="en-AU" dirty="0" err="1"/>
              <a:t>Bessell</a:t>
            </a:r>
            <a:r>
              <a:rPr lang="en-AU" dirty="0"/>
              <a:t> Van der Kolk </a:t>
            </a:r>
            <a:r>
              <a:rPr lang="en-AU" u="sng" dirty="0"/>
              <a:t>The Body Keeps Score</a:t>
            </a:r>
          </a:p>
          <a:p>
            <a:endParaRPr lang="en-AU" dirty="0"/>
          </a:p>
          <a:p>
            <a:r>
              <a:rPr lang="en-AU" dirty="0"/>
              <a:t>Edelman, Larry (2004) Relationship-based to Early Intervention</a:t>
            </a:r>
          </a:p>
          <a:p>
            <a:r>
              <a:rPr lang="en-AU" dirty="0"/>
              <a:t>Google search</a:t>
            </a:r>
          </a:p>
          <a:p>
            <a:r>
              <a:rPr lang="en-AU" dirty="0"/>
              <a:t>Hart, Michael Anthony and Burton, Amanda Dawne (2016) </a:t>
            </a:r>
            <a:r>
              <a:rPr lang="en-AU" u="sng" dirty="0"/>
              <a:t>International Indigenous Voices in Social Work</a:t>
            </a:r>
            <a:r>
              <a:rPr lang="en-AU" dirty="0"/>
              <a:t> Cambridge Scholars Publishing, UK.</a:t>
            </a:r>
          </a:p>
          <a:p>
            <a:r>
              <a:rPr lang="en-AU" dirty="0"/>
              <a:t>Healing Our Spirit Worldwide Conference 2018, Sydney.</a:t>
            </a:r>
          </a:p>
          <a:p>
            <a:r>
              <a:rPr lang="en-AU" dirty="0"/>
              <a:t>Lee, Jason. Artist</a:t>
            </a:r>
          </a:p>
          <a:p>
            <a:r>
              <a:rPr lang="en-AU" dirty="0"/>
              <a:t>Life opportunities. Life challenges. Life lessons.</a:t>
            </a:r>
          </a:p>
          <a:p>
            <a:r>
              <a:rPr lang="en-AU" dirty="0"/>
              <a:t>Mate, Gabor Compassionate Inquiry</a:t>
            </a:r>
          </a:p>
          <a:p>
            <a:r>
              <a:rPr lang="en-AU" dirty="0" err="1"/>
              <a:t>McCashen</a:t>
            </a:r>
            <a:r>
              <a:rPr lang="en-AU" dirty="0"/>
              <a:t>, Wayne Strengths-based Approach</a:t>
            </a:r>
          </a:p>
          <a:p>
            <a:r>
              <a:rPr lang="en-AU" dirty="0"/>
              <a:t>National Aboriginal and Torres Strait Islander Social and Emotional Wellbeing Framework</a:t>
            </a:r>
          </a:p>
          <a:p>
            <a:r>
              <a:rPr lang="en-AU" dirty="0"/>
              <a:t>White, Michael and Epstein, David Narrative Therapy</a:t>
            </a:r>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xmlns="" id="{65FB5D83-9C06-4159-8E51-4366770BB315}"/>
              </a:ext>
            </a:extLst>
          </p:cNvPr>
          <p:cNvSpPr>
            <a:spLocks noGrp="1"/>
          </p:cNvSpPr>
          <p:nvPr>
            <p:ph type="sldNum" sz="quarter" idx="12"/>
          </p:nvPr>
        </p:nvSpPr>
        <p:spPr/>
        <p:txBody>
          <a:bodyPr/>
          <a:lstStyle/>
          <a:p>
            <a:fld id="{520954ED-0DFA-4AE9-A13A-19AF162A7E98}" type="slidenum">
              <a:rPr lang="en-AU" smtClean="0"/>
              <a:t>33</a:t>
            </a:fld>
            <a:endParaRPr lang="en-AU"/>
          </a:p>
        </p:txBody>
      </p:sp>
    </p:spTree>
    <p:extLst>
      <p:ext uri="{BB962C8B-B14F-4D97-AF65-F5344CB8AC3E}">
        <p14:creationId xmlns:p14="http://schemas.microsoft.com/office/powerpoint/2010/main" val="154195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2">
            <a:extLst>
              <a:ext uri="{FF2B5EF4-FFF2-40B4-BE49-F238E27FC236}">
                <a16:creationId xmlns:a16="http://schemas.microsoft.com/office/drawing/2014/main" xmlns=""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1B8D24-C0DD-40FE-93FD-6969BB882677}"/>
              </a:ext>
            </a:extLst>
          </p:cNvPr>
          <p:cNvSpPr>
            <a:spLocks noGrp="1"/>
          </p:cNvSpPr>
          <p:nvPr>
            <p:ph type="title"/>
          </p:nvPr>
        </p:nvSpPr>
        <p:spPr>
          <a:xfrm>
            <a:off x="943277" y="712269"/>
            <a:ext cx="3370998" cy="5502264"/>
          </a:xfrm>
        </p:spPr>
        <p:txBody>
          <a:bodyPr>
            <a:normAutofit/>
          </a:bodyPr>
          <a:lstStyle/>
          <a:p>
            <a:r>
              <a:rPr lang="en-AU">
                <a:solidFill>
                  <a:srgbClr val="FFFFFF"/>
                </a:solidFill>
              </a:rPr>
              <a:t>MEANINGFUL CHANGE</a:t>
            </a:r>
          </a:p>
        </p:txBody>
      </p:sp>
      <p:cxnSp>
        <p:nvCxnSpPr>
          <p:cNvPr id="48" name="Straight Connector 44">
            <a:extLst>
              <a:ext uri="{FF2B5EF4-FFF2-40B4-BE49-F238E27FC236}">
                <a16:creationId xmlns:a16="http://schemas.microsoft.com/office/drawing/2014/main" xmlns=""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9" name="Content Placeholder 2">
            <a:extLst>
              <a:ext uri="{FF2B5EF4-FFF2-40B4-BE49-F238E27FC236}">
                <a16:creationId xmlns:a16="http://schemas.microsoft.com/office/drawing/2014/main" xmlns="" id="{155B4560-07BD-42EB-81E8-610BC52840EA}"/>
              </a:ext>
            </a:extLst>
          </p:cNvPr>
          <p:cNvGraphicFramePr>
            <a:graphicFrameLocks noGrp="1"/>
          </p:cNvGraphicFramePr>
          <p:nvPr>
            <p:ph idx="1"/>
            <p:extLst>
              <p:ext uri="{D42A27DB-BD31-4B8C-83A1-F6EECF244321}">
                <p14:modId xmlns:p14="http://schemas.microsoft.com/office/powerpoint/2010/main" val="1239909790"/>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28007642-BD0E-4BE3-B2D0-46B6452BB5DB}"/>
              </a:ext>
            </a:extLst>
          </p:cNvPr>
          <p:cNvSpPr>
            <a:spLocks noGrp="1"/>
          </p:cNvSpPr>
          <p:nvPr>
            <p:ph type="sldNum" sz="quarter" idx="12"/>
          </p:nvPr>
        </p:nvSpPr>
        <p:spPr/>
        <p:txBody>
          <a:bodyPr/>
          <a:lstStyle/>
          <a:p>
            <a:fld id="{520954ED-0DFA-4AE9-A13A-19AF162A7E98}" type="slidenum">
              <a:rPr lang="en-AU" smtClean="0"/>
              <a:t>4</a:t>
            </a:fld>
            <a:endParaRPr lang="en-AU"/>
          </a:p>
        </p:txBody>
      </p:sp>
    </p:spTree>
    <p:extLst>
      <p:ext uri="{BB962C8B-B14F-4D97-AF65-F5344CB8AC3E}">
        <p14:creationId xmlns:p14="http://schemas.microsoft.com/office/powerpoint/2010/main" val="80116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8DF68041-4BE5-499E-B1A1-84D023F23C58}"/>
              </a:ext>
            </a:extLst>
          </p:cNvPr>
          <p:cNvSpPr txBox="1"/>
          <p:nvPr/>
        </p:nvSpPr>
        <p:spPr>
          <a:xfrm>
            <a:off x="674237" y="914400"/>
            <a:ext cx="36576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kern="1200">
                <a:solidFill>
                  <a:srgbClr val="FFFFFF"/>
                </a:solidFill>
                <a:latin typeface="+mj-lt"/>
                <a:ea typeface="+mj-ea"/>
                <a:cs typeface="+mj-cs"/>
              </a:rPr>
              <a:t>Artist: Jason Lee</a:t>
            </a:r>
          </a:p>
        </p:txBody>
      </p:sp>
      <p:cxnSp>
        <p:nvCxnSpPr>
          <p:cNvPr id="11" name="Straight Connector 10">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posing for the camera&#10;&#10;Description automatically generated">
            <a:extLst>
              <a:ext uri="{FF2B5EF4-FFF2-40B4-BE49-F238E27FC236}">
                <a16:creationId xmlns:a16="http://schemas.microsoft.com/office/drawing/2014/main" xmlns="" id="{89625B81-005D-4CFF-93F4-5B39521B1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647" y="492573"/>
            <a:ext cx="4395895" cy="5880796"/>
          </a:xfrm>
          <a:prstGeom prst="rect">
            <a:avLst/>
          </a:prstGeom>
        </p:spPr>
      </p:pic>
      <p:sp>
        <p:nvSpPr>
          <p:cNvPr id="2" name="Slide Number Placeholder 1">
            <a:extLst>
              <a:ext uri="{FF2B5EF4-FFF2-40B4-BE49-F238E27FC236}">
                <a16:creationId xmlns:a16="http://schemas.microsoft.com/office/drawing/2014/main" xmlns="" id="{370658B0-4279-4232-A548-2A9BF00305C8}"/>
              </a:ext>
            </a:extLst>
          </p:cNvPr>
          <p:cNvSpPr>
            <a:spLocks noGrp="1"/>
          </p:cNvSpPr>
          <p:nvPr>
            <p:ph type="sldNum" sz="quarter" idx="12"/>
          </p:nvPr>
        </p:nvSpPr>
        <p:spPr/>
        <p:txBody>
          <a:bodyPr/>
          <a:lstStyle/>
          <a:p>
            <a:fld id="{520954ED-0DFA-4AE9-A13A-19AF162A7E98}" type="slidenum">
              <a:rPr lang="en-AU" smtClean="0"/>
              <a:t>5</a:t>
            </a:fld>
            <a:endParaRPr lang="en-AU"/>
          </a:p>
        </p:txBody>
      </p:sp>
    </p:spTree>
    <p:extLst>
      <p:ext uri="{BB962C8B-B14F-4D97-AF65-F5344CB8AC3E}">
        <p14:creationId xmlns:p14="http://schemas.microsoft.com/office/powerpoint/2010/main" val="59457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 sky&#10;&#10;Description automatically generated">
            <a:extLst>
              <a:ext uri="{FF2B5EF4-FFF2-40B4-BE49-F238E27FC236}">
                <a16:creationId xmlns:a16="http://schemas.microsoft.com/office/drawing/2014/main" xmlns="" id="{BA394897-6CDE-431F-94C0-FE6B685EB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141" y="483472"/>
            <a:ext cx="9612653" cy="6374528"/>
          </a:xfrm>
          <a:prstGeom prst="rect">
            <a:avLst/>
          </a:prstGeom>
        </p:spPr>
      </p:pic>
      <p:sp>
        <p:nvSpPr>
          <p:cNvPr id="2" name="Slide Number Placeholder 1">
            <a:extLst>
              <a:ext uri="{FF2B5EF4-FFF2-40B4-BE49-F238E27FC236}">
                <a16:creationId xmlns:a16="http://schemas.microsoft.com/office/drawing/2014/main" xmlns="" id="{9B5C1482-6449-43BE-816A-D2D842B21121}"/>
              </a:ext>
            </a:extLst>
          </p:cNvPr>
          <p:cNvSpPr>
            <a:spLocks noGrp="1"/>
          </p:cNvSpPr>
          <p:nvPr>
            <p:ph type="sldNum" sz="quarter" idx="12"/>
          </p:nvPr>
        </p:nvSpPr>
        <p:spPr/>
        <p:txBody>
          <a:bodyPr/>
          <a:lstStyle/>
          <a:p>
            <a:fld id="{520954ED-0DFA-4AE9-A13A-19AF162A7E98}" type="slidenum">
              <a:rPr lang="en-AU" smtClean="0"/>
              <a:t>6</a:t>
            </a:fld>
            <a:endParaRPr lang="en-AU"/>
          </a:p>
        </p:txBody>
      </p:sp>
    </p:spTree>
    <p:extLst>
      <p:ext uri="{BB962C8B-B14F-4D97-AF65-F5344CB8AC3E}">
        <p14:creationId xmlns:p14="http://schemas.microsoft.com/office/powerpoint/2010/main" val="347290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3BCD0F0-D116-4E1B-91DB-1B5E06E17D2C}"/>
              </a:ext>
            </a:extLst>
          </p:cNvPr>
          <p:cNvSpPr txBox="1"/>
          <p:nvPr/>
        </p:nvSpPr>
        <p:spPr>
          <a:xfrm>
            <a:off x="896644" y="754602"/>
            <a:ext cx="10632407" cy="4893647"/>
          </a:xfrm>
          <a:prstGeom prst="rect">
            <a:avLst/>
          </a:prstGeom>
          <a:noFill/>
        </p:spPr>
        <p:txBody>
          <a:bodyPr wrap="square" rtlCol="0">
            <a:spAutoFit/>
          </a:bodyPr>
          <a:lstStyle/>
          <a:p>
            <a:r>
              <a:rPr lang="en-AU" dirty="0"/>
              <a:t>“</a:t>
            </a:r>
            <a:r>
              <a:rPr lang="en-AU" sz="2400" dirty="0"/>
              <a:t>As nations of Indigenous peoples throughout the world, we have faced a barrage of colonial oppressive acts that have impacted our nations, communities, families, and people.  From the moment we are born to the moment we die, we live a political reality where acts of oppression are perpetrated against us daily in conscious and unconscious ways. These acts, from unconscious marginalization to purposefully imposed violence, are meant to remove our presence and have resulted in disconnections for many Indigenous peoples from our lands, waters, cultures, histories, knowledges, and dreams. These disconnections are evident in the negative statistics related to our health, socio-economic status, and psychological well-being.  Worse yet are the deaths of our people throughout colonial oppression that is rarely recognized (Razack 2015).  Despite these depressing factors, the real story for our people throughout the world is one of strength, effort, ability, knowledge, and inter-generational commitment.” (p. 1 Hart)</a:t>
            </a:r>
          </a:p>
        </p:txBody>
      </p:sp>
      <p:pic>
        <p:nvPicPr>
          <p:cNvPr id="4" name="Picture 3">
            <a:extLst>
              <a:ext uri="{FF2B5EF4-FFF2-40B4-BE49-F238E27FC236}">
                <a16:creationId xmlns:a16="http://schemas.microsoft.com/office/drawing/2014/main" xmlns="" id="{80A27B2F-D6B5-479B-86A2-20FED1C5B5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883" y="5273335"/>
            <a:ext cx="1325085" cy="1325085"/>
          </a:xfrm>
          <a:prstGeom prst="rect">
            <a:avLst/>
          </a:prstGeom>
        </p:spPr>
      </p:pic>
      <p:sp>
        <p:nvSpPr>
          <p:cNvPr id="3" name="Slide Number Placeholder 2">
            <a:extLst>
              <a:ext uri="{FF2B5EF4-FFF2-40B4-BE49-F238E27FC236}">
                <a16:creationId xmlns:a16="http://schemas.microsoft.com/office/drawing/2014/main" xmlns="" id="{909974D5-D567-42C2-8E28-6178F763DD6D}"/>
              </a:ext>
            </a:extLst>
          </p:cNvPr>
          <p:cNvSpPr>
            <a:spLocks noGrp="1"/>
          </p:cNvSpPr>
          <p:nvPr>
            <p:ph type="sldNum" sz="quarter" idx="12"/>
          </p:nvPr>
        </p:nvSpPr>
        <p:spPr/>
        <p:txBody>
          <a:bodyPr/>
          <a:lstStyle/>
          <a:p>
            <a:fld id="{520954ED-0DFA-4AE9-A13A-19AF162A7E98}" type="slidenum">
              <a:rPr lang="en-AU" smtClean="0"/>
              <a:t>7</a:t>
            </a:fld>
            <a:endParaRPr lang="en-AU"/>
          </a:p>
        </p:txBody>
      </p:sp>
    </p:spTree>
    <p:extLst>
      <p:ext uri="{BB962C8B-B14F-4D97-AF65-F5344CB8AC3E}">
        <p14:creationId xmlns:p14="http://schemas.microsoft.com/office/powerpoint/2010/main" val="350717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669B629-DB8A-4C9E-A8CA-AF0EC86C1F50}"/>
              </a:ext>
            </a:extLst>
          </p:cNvPr>
          <p:cNvSpPr>
            <a:spLocks noGrp="1"/>
          </p:cNvSpPr>
          <p:nvPr>
            <p:ph type="title"/>
          </p:nvPr>
        </p:nvSpPr>
        <p:spPr>
          <a:xfrm>
            <a:off x="943277" y="712269"/>
            <a:ext cx="3370998" cy="5502264"/>
          </a:xfrm>
        </p:spPr>
        <p:txBody>
          <a:bodyPr>
            <a:normAutofit/>
          </a:bodyPr>
          <a:lstStyle/>
          <a:p>
            <a:r>
              <a:rPr lang="en-AU" dirty="0">
                <a:solidFill>
                  <a:srgbClr val="FFFFFF"/>
                </a:solidFill>
              </a:rPr>
              <a:t>CORE PRINCIPLES FOR PRACTICE TO ACHIEVE  MEANINGFUL CHANGE</a:t>
            </a:r>
          </a:p>
        </p:txBody>
      </p:sp>
      <p:cxnSp>
        <p:nvCxnSpPr>
          <p:cNvPr id="12" name="Straight Connector 11">
            <a:extLst>
              <a:ext uri="{FF2B5EF4-FFF2-40B4-BE49-F238E27FC236}">
                <a16:creationId xmlns:a16="http://schemas.microsoft.com/office/drawing/2014/main" xmlns=""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B7DCE71E-AEDB-4B44-A19D-9D7259314007}"/>
              </a:ext>
            </a:extLst>
          </p:cNvPr>
          <p:cNvGraphicFramePr>
            <a:graphicFrameLocks noGrp="1"/>
          </p:cNvGraphicFramePr>
          <p:nvPr>
            <p:ph idx="1"/>
            <p:extLst>
              <p:ext uri="{D42A27DB-BD31-4B8C-83A1-F6EECF244321}">
                <p14:modId xmlns:p14="http://schemas.microsoft.com/office/powerpoint/2010/main" val="320421075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6D1F3DC8-1D6C-416D-ACE5-7C7EC9268FB2}"/>
              </a:ext>
            </a:extLst>
          </p:cNvPr>
          <p:cNvSpPr>
            <a:spLocks noGrp="1"/>
          </p:cNvSpPr>
          <p:nvPr>
            <p:ph type="sldNum" sz="quarter" idx="12"/>
          </p:nvPr>
        </p:nvSpPr>
        <p:spPr/>
        <p:txBody>
          <a:bodyPr/>
          <a:lstStyle/>
          <a:p>
            <a:fld id="{520954ED-0DFA-4AE9-A13A-19AF162A7E98}" type="slidenum">
              <a:rPr lang="en-AU" smtClean="0"/>
              <a:t>8</a:t>
            </a:fld>
            <a:endParaRPr lang="en-AU"/>
          </a:p>
        </p:txBody>
      </p:sp>
    </p:spTree>
    <p:extLst>
      <p:ext uri="{BB962C8B-B14F-4D97-AF65-F5344CB8AC3E}">
        <p14:creationId xmlns:p14="http://schemas.microsoft.com/office/powerpoint/2010/main" val="2020452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B7541D8-3216-4874-AEAD-6A66F9524ABD}"/>
              </a:ext>
            </a:extLst>
          </p:cNvPr>
          <p:cNvSpPr>
            <a:spLocks noGrp="1"/>
          </p:cNvSpPr>
          <p:nvPr>
            <p:ph type="title"/>
          </p:nvPr>
        </p:nvSpPr>
        <p:spPr>
          <a:xfrm>
            <a:off x="943277" y="712269"/>
            <a:ext cx="3370998" cy="5502264"/>
          </a:xfrm>
        </p:spPr>
        <p:txBody>
          <a:bodyPr>
            <a:normAutofit/>
          </a:bodyPr>
          <a:lstStyle/>
          <a:p>
            <a:r>
              <a:rPr lang="en-AU" dirty="0">
                <a:solidFill>
                  <a:srgbClr val="FFFFFF"/>
                </a:solidFill>
              </a:rPr>
              <a:t>ABORIGINAL AND TORRES STRAIT ISLANDER KNOWLEDGE AND WISDOM</a:t>
            </a:r>
          </a:p>
        </p:txBody>
      </p:sp>
      <p:cxnSp>
        <p:nvCxnSpPr>
          <p:cNvPr id="12" name="Straight Connector 11">
            <a:extLst>
              <a:ext uri="{FF2B5EF4-FFF2-40B4-BE49-F238E27FC236}">
                <a16:creationId xmlns:a16="http://schemas.microsoft.com/office/drawing/2014/main" xmlns=""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AFB7F3CD-D7B8-4989-BFEA-F5ABA156F246}"/>
              </a:ext>
            </a:extLst>
          </p:cNvPr>
          <p:cNvGraphicFramePr>
            <a:graphicFrameLocks noGrp="1"/>
          </p:cNvGraphicFramePr>
          <p:nvPr>
            <p:ph idx="1"/>
            <p:extLst>
              <p:ext uri="{D42A27DB-BD31-4B8C-83A1-F6EECF244321}">
                <p14:modId xmlns:p14="http://schemas.microsoft.com/office/powerpoint/2010/main" val="189358509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03C58943-03DE-41E1-93F2-639E3A0FF738}"/>
              </a:ext>
            </a:extLst>
          </p:cNvPr>
          <p:cNvSpPr>
            <a:spLocks noGrp="1"/>
          </p:cNvSpPr>
          <p:nvPr>
            <p:ph type="sldNum" sz="quarter" idx="12"/>
          </p:nvPr>
        </p:nvSpPr>
        <p:spPr/>
        <p:txBody>
          <a:bodyPr/>
          <a:lstStyle/>
          <a:p>
            <a:fld id="{520954ED-0DFA-4AE9-A13A-19AF162A7E98}" type="slidenum">
              <a:rPr lang="en-AU" smtClean="0"/>
              <a:t>9</a:t>
            </a:fld>
            <a:endParaRPr lang="en-AU"/>
          </a:p>
        </p:txBody>
      </p:sp>
    </p:spTree>
    <p:extLst>
      <p:ext uri="{BB962C8B-B14F-4D97-AF65-F5344CB8AC3E}">
        <p14:creationId xmlns:p14="http://schemas.microsoft.com/office/powerpoint/2010/main" val="292751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3024</Words>
  <Application>Microsoft Office PowerPoint</Application>
  <PresentationFormat>Widescreen</PresentationFormat>
  <Paragraphs>279</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TRAUMA AND HEALING</vt:lpstr>
      <vt:lpstr>Acknowledgement of Elders Past, Present and future leaders and the Larrakia People, the Custodians of this Land we meet on.</vt:lpstr>
      <vt:lpstr>PowerPoint Presentation</vt:lpstr>
      <vt:lpstr>MEANINGFUL CHANGE</vt:lpstr>
      <vt:lpstr>PowerPoint Presentation</vt:lpstr>
      <vt:lpstr>PowerPoint Presentation</vt:lpstr>
      <vt:lpstr>PowerPoint Presentation</vt:lpstr>
      <vt:lpstr>CORE PRINCIPLES FOR PRACTICE TO ACHIEVE  MEANINGFUL CHANGE</vt:lpstr>
      <vt:lpstr>ABORIGINAL AND TORRES STRAIT ISLANDER KNOWLEDGE AND WISDOM</vt:lpstr>
      <vt:lpstr>THEORIES AND APPROACHES</vt:lpstr>
      <vt:lpstr>Backgrounds and Contexts</vt:lpstr>
      <vt:lpstr>National Framework for Aboriginal and Torres Strait Islander Social and Emotional Wellbeing</vt:lpstr>
      <vt:lpstr>Connectedness -Individual, Collective, Culture, Community, Country, Caring for self, each other and Creation.</vt:lpstr>
      <vt:lpstr>Prevention, early intervention, building on strengths, generational change, healing, reclaiming, recovery</vt:lpstr>
      <vt:lpstr>SOCIAL WORK (International Federation of Social Workers)</vt:lpstr>
      <vt:lpstr>International Federation of Social Workers, have added:</vt:lpstr>
      <vt:lpstr>PowerPoint Presentation</vt:lpstr>
      <vt:lpstr>COURAGE</vt:lpstr>
      <vt:lpstr>COMPASSION</vt:lpstr>
      <vt:lpstr>PowerPoint Presentation</vt:lpstr>
      <vt:lpstr>COMPETENT CARE</vt:lpstr>
      <vt:lpstr>CULTURALLY SAFE PRACTICE</vt:lpstr>
      <vt:lpstr>RELATIONSHIP BASED</vt:lpstr>
      <vt:lpstr>TRAUMA-INFORMED</vt:lpstr>
      <vt:lpstr>NARRATIVE THERAPY</vt:lpstr>
      <vt:lpstr>STRENGTHS-BASED</vt:lpstr>
      <vt:lpstr>COMPASSIONATE INQUIRY</vt:lpstr>
      <vt:lpstr>POSITIVE IMPACT</vt:lpstr>
      <vt:lpstr>DO NO HARM</vt:lpstr>
      <vt:lpstr>HOPE DEALERS</vt:lpstr>
      <vt:lpstr>PowerPoint Presentation</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HEALING</dc:title>
  <dc:creator>josephine lee</dc:creator>
  <cp:lastModifiedBy>Julie Ta</cp:lastModifiedBy>
  <cp:revision>25</cp:revision>
  <dcterms:created xsi:type="dcterms:W3CDTF">2019-05-04T01:42:32Z</dcterms:created>
  <dcterms:modified xsi:type="dcterms:W3CDTF">2019-05-22T01:46:44Z</dcterms:modified>
</cp:coreProperties>
</file>