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7"/>
  </p:sldMasterIdLst>
  <p:handoutMasterIdLst>
    <p:handoutMasterId r:id="rId17"/>
  </p:handoutMasterIdLst>
  <p:sldIdLst>
    <p:sldId id="292" r:id="rId8"/>
    <p:sldId id="295" r:id="rId9"/>
    <p:sldId id="297" r:id="rId10"/>
    <p:sldId id="261" r:id="rId11"/>
    <p:sldId id="298" r:id="rId12"/>
    <p:sldId id="299" r:id="rId13"/>
    <p:sldId id="300" r:id="rId14"/>
    <p:sldId id="294" r:id="rId15"/>
    <p:sldId id="271"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582A"/>
    <a:srgbClr val="939962"/>
    <a:srgbClr val="8F993E"/>
    <a:srgbClr val="B78D55"/>
    <a:srgbClr val="CB6015"/>
    <a:srgbClr val="8C4799"/>
    <a:srgbClr val="BD472A"/>
    <a:srgbClr val="A2A569"/>
    <a:srgbClr val="D6A461"/>
    <a:srgbClr val="5E8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80" autoAdjust="0"/>
    <p:restoredTop sz="94627" autoAdjust="0"/>
  </p:normalViewPr>
  <p:slideViewPr>
    <p:cSldViewPr>
      <p:cViewPr varScale="1">
        <p:scale>
          <a:sx n="143" d="100"/>
          <a:sy n="143" d="100"/>
        </p:scale>
        <p:origin x="210" y="12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49" d="100"/>
          <a:sy n="49" d="100"/>
        </p:scale>
        <p:origin x="-2318"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8A3D10-14DE-40A4-B117-ECE753B74ABA}" type="datetimeFigureOut">
              <a:rPr lang="en-AU" smtClean="0"/>
              <a:t>9/05/2019</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1CBC84-8170-44EA-9885-59AA6DCB434D}" type="slidenum">
              <a:rPr lang="en-AU" smtClean="0"/>
              <a:t>‹#›</a:t>
            </a:fld>
            <a:endParaRPr lang="en-AU"/>
          </a:p>
        </p:txBody>
      </p:sp>
    </p:spTree>
    <p:extLst>
      <p:ext uri="{BB962C8B-B14F-4D97-AF65-F5344CB8AC3E}">
        <p14:creationId xmlns:p14="http://schemas.microsoft.com/office/powerpoint/2010/main" val="33950532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Image 2"/>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b="14426"/>
          <a:stretch>
            <a:fillRect/>
          </a:stretch>
        </p:blipFill>
        <p:spPr bwMode="auto">
          <a:xfrm>
            <a:off x="-4763" y="-36513"/>
            <a:ext cx="9464676" cy="4279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616024" y="821159"/>
            <a:ext cx="6692280" cy="1102519"/>
          </a:xfrm>
        </p:spPr>
        <p:txBody>
          <a:bodyPr>
            <a:normAutofit/>
          </a:bodyPr>
          <a:lstStyle>
            <a:lvl1pPr>
              <a:defRPr lang="en-AU" sz="4400" kern="1200" baseline="0" dirty="0">
                <a:solidFill>
                  <a:srgbClr val="FFFFFF"/>
                </a:solidFill>
                <a:latin typeface="Lato Black" charset="0"/>
                <a:ea typeface="ＭＳ Ｐゴシック" charset="0"/>
                <a:cs typeface="Lato Black" charset="0"/>
              </a:defRPr>
            </a:lvl1pPr>
          </a:lstStyle>
          <a:p>
            <a:r>
              <a:rPr lang="en-US" dirty="0" smtClean="0"/>
              <a:t>Presentation Title </a:t>
            </a:r>
            <a:endParaRPr lang="en-AU" dirty="0"/>
          </a:p>
        </p:txBody>
      </p:sp>
      <p:sp>
        <p:nvSpPr>
          <p:cNvPr id="3" name="Subtitle 2"/>
          <p:cNvSpPr>
            <a:spLocks noGrp="1"/>
          </p:cNvSpPr>
          <p:nvPr>
            <p:ph type="subTitle" idx="1" hasCustomPrompt="1"/>
          </p:nvPr>
        </p:nvSpPr>
        <p:spPr>
          <a:xfrm>
            <a:off x="611560" y="1923678"/>
            <a:ext cx="6400800" cy="1314450"/>
          </a:xfrm>
          <a:prstGeom prst="rect">
            <a:avLst/>
          </a:prstGeom>
        </p:spPr>
        <p:txBody>
          <a:bodyPr>
            <a:normAutofit/>
          </a:bodyPr>
          <a:lstStyle>
            <a:lvl1pPr marL="0" indent="0" algn="l" defTabSz="914400" rtl="0" eaLnBrk="1" latinLnBrk="0" hangingPunct="1">
              <a:lnSpc>
                <a:spcPts val="4300"/>
              </a:lnSpc>
              <a:buNone/>
              <a:defRPr lang="en-AU" sz="4400" kern="1200" dirty="0">
                <a:solidFill>
                  <a:srgbClr val="FFFFFF"/>
                </a:solidFill>
                <a:latin typeface="Lato Light" charset="0"/>
                <a:ea typeface="ＭＳ Ｐゴシック" charset="0"/>
                <a:cs typeface="Lato Light"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Sub Title</a:t>
            </a:r>
            <a:endParaRPr lang="en-AU" dirty="0"/>
          </a:p>
        </p:txBody>
      </p:sp>
      <p:sp>
        <p:nvSpPr>
          <p:cNvPr id="9" name="Text Placeholder 8"/>
          <p:cNvSpPr>
            <a:spLocks noGrp="1"/>
          </p:cNvSpPr>
          <p:nvPr>
            <p:ph type="body" sz="quarter" idx="11" hasCustomPrompt="1"/>
          </p:nvPr>
        </p:nvSpPr>
        <p:spPr>
          <a:xfrm>
            <a:off x="611188" y="3363913"/>
            <a:ext cx="6409084" cy="287337"/>
          </a:xfrm>
          <a:prstGeom prst="rect">
            <a:avLst/>
          </a:prstGeom>
        </p:spPr>
        <p:txBody>
          <a:bodyPr/>
          <a:lstStyle>
            <a:lvl1pPr marL="0" indent="0">
              <a:buNone/>
              <a:defRPr sz="1600" baseline="0">
                <a:solidFill>
                  <a:schemeClr val="bg1"/>
                </a:solidFill>
                <a:latin typeface="Lato Medium" panose="020F0502020204030203" pitchFamily="34" charset="0"/>
                <a:ea typeface="Lato Medium" panose="020F0502020204030203" pitchFamily="34" charset="0"/>
                <a:cs typeface="Lato Medium" panose="020F0502020204030203" pitchFamily="34" charset="0"/>
              </a:defRPr>
            </a:lvl1pPr>
          </a:lstStyle>
          <a:p>
            <a:pPr lvl="0"/>
            <a:r>
              <a:rPr lang="en-AU" dirty="0" smtClean="0"/>
              <a:t>Insert Presenter Name</a:t>
            </a:r>
            <a:endParaRPr lang="en-AU" dirty="0"/>
          </a:p>
        </p:txBody>
      </p:sp>
      <p:sp>
        <p:nvSpPr>
          <p:cNvPr id="10" name="Text Placeholder 8"/>
          <p:cNvSpPr>
            <a:spLocks noGrp="1"/>
          </p:cNvSpPr>
          <p:nvPr>
            <p:ph type="body" sz="quarter" idx="12" hasCustomPrompt="1"/>
          </p:nvPr>
        </p:nvSpPr>
        <p:spPr>
          <a:xfrm>
            <a:off x="611560" y="3669342"/>
            <a:ext cx="6408712" cy="287337"/>
          </a:xfrm>
          <a:prstGeom prst="rect">
            <a:avLst/>
          </a:prstGeom>
        </p:spPr>
        <p:txBody>
          <a:bodyPr/>
          <a:lstStyle>
            <a:lvl1pPr marL="0" indent="0">
              <a:buNone/>
              <a:defRPr sz="1600" baseline="0">
                <a:solidFill>
                  <a:schemeClr val="bg1"/>
                </a:solidFill>
                <a:latin typeface="Lato Medium" panose="020F0502020204030203" pitchFamily="34" charset="0"/>
                <a:ea typeface="Lato Medium" panose="020F0502020204030203" pitchFamily="34" charset="0"/>
                <a:cs typeface="Lato Medium" panose="020F0502020204030203" pitchFamily="34" charset="0"/>
              </a:defRPr>
            </a:lvl1pPr>
          </a:lstStyle>
          <a:p>
            <a:pPr lvl="0"/>
            <a:r>
              <a:rPr lang="en-AU" dirty="0" smtClean="0"/>
              <a:t>Insert Agency/Department Name</a:t>
            </a:r>
            <a:endParaRPr lang="en-AU" dirty="0"/>
          </a:p>
        </p:txBody>
      </p:sp>
      <p:sp>
        <p:nvSpPr>
          <p:cNvPr id="11" name="Text Placeholder 8"/>
          <p:cNvSpPr>
            <a:spLocks noGrp="1"/>
          </p:cNvSpPr>
          <p:nvPr>
            <p:ph type="body" sz="quarter" idx="13" hasCustomPrompt="1"/>
          </p:nvPr>
        </p:nvSpPr>
        <p:spPr>
          <a:xfrm>
            <a:off x="611560" y="3977661"/>
            <a:ext cx="6408712" cy="287337"/>
          </a:xfrm>
          <a:prstGeom prst="rect">
            <a:avLst/>
          </a:prstGeom>
        </p:spPr>
        <p:txBody>
          <a:bodyPr/>
          <a:lstStyle>
            <a:lvl1pPr marL="0" indent="0">
              <a:buNone/>
              <a:defRPr sz="1600" baseline="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stStyle>
          <a:p>
            <a:pPr lvl="0"/>
            <a:r>
              <a:rPr lang="en-AU" dirty="0" smtClean="0"/>
              <a:t>Insert Date</a:t>
            </a:r>
            <a:endParaRPr lang="en-AU" dirty="0"/>
          </a:p>
        </p:txBody>
      </p:sp>
    </p:spTree>
    <p:extLst>
      <p:ext uri="{BB962C8B-B14F-4D97-AF65-F5344CB8AC3E}">
        <p14:creationId xmlns:p14="http://schemas.microsoft.com/office/powerpoint/2010/main" val="35148079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ark Green Text Pag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30610" y="195487"/>
            <a:ext cx="7848872" cy="504056"/>
          </a:xfrm>
        </p:spPr>
        <p:txBody>
          <a:bodyPr>
            <a:noAutofit/>
          </a:bodyPr>
          <a:lstStyle>
            <a:lvl1pPr>
              <a:lnSpc>
                <a:spcPts val="3300"/>
              </a:lnSpc>
              <a:spcAft>
                <a:spcPts val="1100"/>
              </a:spcAft>
              <a:defRPr>
                <a:solidFill>
                  <a:srgbClr val="8F993E"/>
                </a:solidFill>
              </a:defRPr>
            </a:lvl1pPr>
          </a:lstStyle>
          <a:p>
            <a:r>
              <a:rPr lang="en-US" dirty="0" smtClean="0"/>
              <a:t>Page Heading</a:t>
            </a:r>
            <a:endParaRPr lang="en-AU" dirty="0"/>
          </a:p>
        </p:txBody>
      </p:sp>
      <p:sp>
        <p:nvSpPr>
          <p:cNvPr id="18" name="Text Placeholder 2"/>
          <p:cNvSpPr>
            <a:spLocks noGrp="1"/>
          </p:cNvSpPr>
          <p:nvPr>
            <p:ph type="body" idx="11" hasCustomPrompt="1"/>
          </p:nvPr>
        </p:nvSpPr>
        <p:spPr>
          <a:xfrm>
            <a:off x="627571" y="843558"/>
            <a:ext cx="7848872"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131590"/>
            <a:ext cx="7848872" cy="989062"/>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9" name="Text Placeholder 2"/>
          <p:cNvSpPr>
            <a:spLocks noGrp="1"/>
          </p:cNvSpPr>
          <p:nvPr>
            <p:ph type="body" idx="12" hasCustomPrompt="1"/>
          </p:nvPr>
        </p:nvSpPr>
        <p:spPr>
          <a:xfrm>
            <a:off x="631416" y="2139702"/>
            <a:ext cx="7848872" cy="288032"/>
          </a:xfrm>
        </p:spPr>
        <p:txBody>
          <a:bodyPr anchor="t" anchorCtr="0">
            <a:noAutofit/>
          </a:bodyPr>
          <a:lstStyle>
            <a:lvl1pPr marL="0" indent="0">
              <a:lnSpc>
                <a:spcPts val="2000"/>
              </a:lnSpc>
              <a:spcBef>
                <a:spcPts val="0"/>
              </a:spcBef>
              <a:buNone/>
              <a:defRPr sz="1800" b="0">
                <a:solidFill>
                  <a:srgbClr val="8F993E"/>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7" name="Content Placeholder 2"/>
          <p:cNvSpPr>
            <a:spLocks noGrp="1"/>
          </p:cNvSpPr>
          <p:nvPr>
            <p:ph idx="10"/>
          </p:nvPr>
        </p:nvSpPr>
        <p:spPr>
          <a:xfrm>
            <a:off x="627571" y="2437259"/>
            <a:ext cx="7848872" cy="1800200"/>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26582185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ark Green Text Image Pag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1084" y="123478"/>
            <a:ext cx="3112716" cy="504056"/>
          </a:xfrm>
        </p:spPr>
        <p:txBody>
          <a:bodyPr>
            <a:noAutofit/>
          </a:bodyPr>
          <a:lstStyle>
            <a:lvl1pPr>
              <a:lnSpc>
                <a:spcPts val="3300"/>
              </a:lnSpc>
              <a:spcAft>
                <a:spcPts val="1100"/>
              </a:spcAft>
              <a:defRPr>
                <a:solidFill>
                  <a:srgbClr val="8F993E"/>
                </a:solidFill>
              </a:defRPr>
            </a:lvl1pPr>
          </a:lstStyle>
          <a:p>
            <a:r>
              <a:rPr lang="en-US" dirty="0" smtClean="0"/>
              <a:t>Page heading</a:t>
            </a:r>
            <a:endParaRPr lang="en-AU" dirty="0"/>
          </a:p>
        </p:txBody>
      </p:sp>
      <p:sp>
        <p:nvSpPr>
          <p:cNvPr id="12" name="Text Placeholder 2"/>
          <p:cNvSpPr>
            <a:spLocks noGrp="1"/>
          </p:cNvSpPr>
          <p:nvPr>
            <p:ph type="body" idx="11" hasCustomPrompt="1"/>
          </p:nvPr>
        </p:nvSpPr>
        <p:spPr>
          <a:xfrm>
            <a:off x="627571" y="771550"/>
            <a:ext cx="3080333"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059582"/>
            <a:ext cx="3077294" cy="1152128"/>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3" name="Text Placeholder 2"/>
          <p:cNvSpPr>
            <a:spLocks noGrp="1"/>
          </p:cNvSpPr>
          <p:nvPr>
            <p:ph type="body" idx="12" hasCustomPrompt="1"/>
          </p:nvPr>
        </p:nvSpPr>
        <p:spPr>
          <a:xfrm>
            <a:off x="631416" y="2355726"/>
            <a:ext cx="3076488" cy="288032"/>
          </a:xfrm>
        </p:spPr>
        <p:txBody>
          <a:bodyPr anchor="t" anchorCtr="0">
            <a:noAutofit/>
          </a:bodyPr>
          <a:lstStyle>
            <a:lvl1pPr marL="0" indent="0">
              <a:lnSpc>
                <a:spcPts val="2000"/>
              </a:lnSpc>
              <a:spcBef>
                <a:spcPts val="0"/>
              </a:spcBef>
              <a:buNone/>
              <a:defRPr sz="1800" b="0">
                <a:solidFill>
                  <a:srgbClr val="8F993E"/>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5" name="Content Placeholder 2"/>
          <p:cNvSpPr>
            <a:spLocks noGrp="1"/>
          </p:cNvSpPr>
          <p:nvPr>
            <p:ph idx="10"/>
          </p:nvPr>
        </p:nvSpPr>
        <p:spPr>
          <a:xfrm>
            <a:off x="627571" y="2643758"/>
            <a:ext cx="3080333" cy="1584176"/>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4" name="Content Placeholder 3"/>
          <p:cNvSpPr>
            <a:spLocks noGrp="1"/>
          </p:cNvSpPr>
          <p:nvPr>
            <p:ph sz="half" idx="2" hasCustomPrompt="1"/>
          </p:nvPr>
        </p:nvSpPr>
        <p:spPr>
          <a:xfrm>
            <a:off x="3779912" y="123479"/>
            <a:ext cx="5364088" cy="4104456"/>
          </a:xfrm>
        </p:spPr>
        <p:txBody>
          <a:bodyPr>
            <a:normAutofit/>
          </a:bodyPr>
          <a:lstStyle>
            <a:lvl1pPr>
              <a:defRPr sz="1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fontAlgn="auto">
              <a:lnSpc>
                <a:spcPts val="2000"/>
              </a:lnSpc>
              <a:spcBef>
                <a:spcPts val="0"/>
              </a:spcBef>
              <a:spcAft>
                <a:spcPts val="0"/>
              </a:spcAft>
              <a:defRPr lang="en-US"/>
            </a:pPr>
            <a:r>
              <a:rPr lang="en-US" dirty="0" smtClean="0">
                <a:latin typeface="Lato Light" charset="77"/>
                <a:ea typeface="Lato Light" charset="77"/>
                <a:cs typeface="Lato Light" charset="77"/>
              </a:rPr>
              <a:t>Click to add image</a:t>
            </a:r>
            <a:endParaRPr lang="en-US" dirty="0">
              <a:latin typeface="Lato Light" charset="77"/>
              <a:ea typeface="Lato Light" charset="77"/>
              <a:cs typeface="Lato Light" charset="77"/>
            </a:endParaRPr>
          </a:p>
        </p:txBody>
      </p:sp>
    </p:spTree>
    <p:extLst>
      <p:ext uri="{BB962C8B-B14F-4D97-AF65-F5344CB8AC3E}">
        <p14:creationId xmlns:p14="http://schemas.microsoft.com/office/powerpoint/2010/main" val="162182584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range Section Page">
    <p:spTree>
      <p:nvGrpSpPr>
        <p:cNvPr id="1" name=""/>
        <p:cNvGrpSpPr/>
        <p:nvPr/>
      </p:nvGrpSpPr>
      <p:grpSpPr>
        <a:xfrm>
          <a:off x="0" y="0"/>
          <a:ext cx="0" cy="0"/>
          <a:chOff x="0" y="0"/>
          <a:chExt cx="0" cy="0"/>
        </a:xfrm>
      </p:grpSpPr>
      <p:pic>
        <p:nvPicPr>
          <p:cNvPr id="6" name="Image 2"/>
          <p:cNvPicPr>
            <a:picLocks noChangeAspect="1" noChangeArrowheads="1"/>
          </p:cNvPicPr>
          <p:nvPr userDrawn="1"/>
        </p:nvPicPr>
        <p:blipFill rotWithShape="1">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t="1" r="2479" b="17377"/>
          <a:stretch/>
        </p:blipFill>
        <p:spPr bwMode="auto">
          <a:xfrm>
            <a:off x="-7937" y="1"/>
            <a:ext cx="9180512" cy="4334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1"/>
          <p:cNvSpPr>
            <a:spLocks noGrp="1"/>
          </p:cNvSpPr>
          <p:nvPr>
            <p:ph type="title" hasCustomPrompt="1"/>
          </p:nvPr>
        </p:nvSpPr>
        <p:spPr>
          <a:xfrm>
            <a:off x="611560" y="1635646"/>
            <a:ext cx="5904656" cy="2016224"/>
          </a:xfrm>
        </p:spPr>
        <p:txBody>
          <a:bodyPr>
            <a:normAutofit/>
          </a:bodyPr>
          <a:lstStyle>
            <a:lvl1pPr>
              <a:defRPr sz="4400" b="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stStyle>
          <a:p>
            <a:r>
              <a:rPr lang="en-US" dirty="0" smtClean="0"/>
              <a:t>Section Heading</a:t>
            </a:r>
            <a:endParaRPr lang="en-AU" dirty="0"/>
          </a:p>
        </p:txBody>
      </p:sp>
    </p:spTree>
    <p:extLst>
      <p:ext uri="{BB962C8B-B14F-4D97-AF65-F5344CB8AC3E}">
        <p14:creationId xmlns:p14="http://schemas.microsoft.com/office/powerpoint/2010/main" val="419325218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range Text Pag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30610" y="195487"/>
            <a:ext cx="7848872" cy="504056"/>
          </a:xfrm>
        </p:spPr>
        <p:txBody>
          <a:bodyPr>
            <a:noAutofit/>
          </a:bodyPr>
          <a:lstStyle>
            <a:lvl1pPr>
              <a:lnSpc>
                <a:spcPts val="3300"/>
              </a:lnSpc>
              <a:spcAft>
                <a:spcPts val="1100"/>
              </a:spcAft>
              <a:defRPr>
                <a:solidFill>
                  <a:srgbClr val="DC582A"/>
                </a:solidFill>
              </a:defRPr>
            </a:lvl1pPr>
          </a:lstStyle>
          <a:p>
            <a:r>
              <a:rPr lang="en-US" dirty="0" smtClean="0"/>
              <a:t>Page Heading</a:t>
            </a:r>
            <a:endParaRPr lang="en-AU" dirty="0"/>
          </a:p>
        </p:txBody>
      </p:sp>
      <p:sp>
        <p:nvSpPr>
          <p:cNvPr id="18" name="Text Placeholder 2"/>
          <p:cNvSpPr>
            <a:spLocks noGrp="1"/>
          </p:cNvSpPr>
          <p:nvPr>
            <p:ph type="body" idx="11" hasCustomPrompt="1"/>
          </p:nvPr>
        </p:nvSpPr>
        <p:spPr>
          <a:xfrm>
            <a:off x="627571" y="843558"/>
            <a:ext cx="7848872"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131590"/>
            <a:ext cx="7848872" cy="989062"/>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9" name="Text Placeholder 2"/>
          <p:cNvSpPr>
            <a:spLocks noGrp="1"/>
          </p:cNvSpPr>
          <p:nvPr>
            <p:ph type="body" idx="12" hasCustomPrompt="1"/>
          </p:nvPr>
        </p:nvSpPr>
        <p:spPr>
          <a:xfrm>
            <a:off x="631416" y="2139702"/>
            <a:ext cx="7848872" cy="288032"/>
          </a:xfrm>
        </p:spPr>
        <p:txBody>
          <a:bodyPr anchor="t" anchorCtr="0">
            <a:noAutofit/>
          </a:bodyPr>
          <a:lstStyle>
            <a:lvl1pPr marL="0" indent="0">
              <a:lnSpc>
                <a:spcPts val="2000"/>
              </a:lnSpc>
              <a:spcBef>
                <a:spcPts val="0"/>
              </a:spcBef>
              <a:buNone/>
              <a:defRPr sz="1800" b="0">
                <a:solidFill>
                  <a:srgbClr val="DC582A"/>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7" name="Content Placeholder 2"/>
          <p:cNvSpPr>
            <a:spLocks noGrp="1"/>
          </p:cNvSpPr>
          <p:nvPr>
            <p:ph idx="10"/>
          </p:nvPr>
        </p:nvSpPr>
        <p:spPr>
          <a:xfrm>
            <a:off x="627571" y="2437259"/>
            <a:ext cx="7848872" cy="1800200"/>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23545516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range Text Image Pag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1084" y="123478"/>
            <a:ext cx="3112716" cy="504056"/>
          </a:xfrm>
        </p:spPr>
        <p:txBody>
          <a:bodyPr>
            <a:noAutofit/>
          </a:bodyPr>
          <a:lstStyle>
            <a:lvl1pPr>
              <a:lnSpc>
                <a:spcPts val="3300"/>
              </a:lnSpc>
              <a:spcAft>
                <a:spcPts val="1100"/>
              </a:spcAft>
              <a:defRPr>
                <a:solidFill>
                  <a:srgbClr val="DC582A"/>
                </a:solidFill>
              </a:defRPr>
            </a:lvl1pPr>
          </a:lstStyle>
          <a:p>
            <a:r>
              <a:rPr lang="en-US" dirty="0" smtClean="0"/>
              <a:t>Page heading</a:t>
            </a:r>
            <a:endParaRPr lang="en-AU" dirty="0"/>
          </a:p>
        </p:txBody>
      </p:sp>
      <p:sp>
        <p:nvSpPr>
          <p:cNvPr id="12" name="Text Placeholder 2"/>
          <p:cNvSpPr>
            <a:spLocks noGrp="1"/>
          </p:cNvSpPr>
          <p:nvPr>
            <p:ph type="body" idx="11" hasCustomPrompt="1"/>
          </p:nvPr>
        </p:nvSpPr>
        <p:spPr>
          <a:xfrm>
            <a:off x="627571" y="771550"/>
            <a:ext cx="3080333"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059582"/>
            <a:ext cx="3077294" cy="1152128"/>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3" name="Text Placeholder 2"/>
          <p:cNvSpPr>
            <a:spLocks noGrp="1"/>
          </p:cNvSpPr>
          <p:nvPr>
            <p:ph type="body" idx="12" hasCustomPrompt="1"/>
          </p:nvPr>
        </p:nvSpPr>
        <p:spPr>
          <a:xfrm>
            <a:off x="631416" y="2355726"/>
            <a:ext cx="3076488" cy="288032"/>
          </a:xfrm>
        </p:spPr>
        <p:txBody>
          <a:bodyPr anchor="t" anchorCtr="0">
            <a:noAutofit/>
          </a:bodyPr>
          <a:lstStyle>
            <a:lvl1pPr marL="0" indent="0">
              <a:lnSpc>
                <a:spcPts val="2000"/>
              </a:lnSpc>
              <a:spcBef>
                <a:spcPts val="0"/>
              </a:spcBef>
              <a:buNone/>
              <a:defRPr sz="1800" b="0">
                <a:solidFill>
                  <a:srgbClr val="DC582A"/>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5" name="Content Placeholder 2"/>
          <p:cNvSpPr>
            <a:spLocks noGrp="1"/>
          </p:cNvSpPr>
          <p:nvPr>
            <p:ph idx="10"/>
          </p:nvPr>
        </p:nvSpPr>
        <p:spPr>
          <a:xfrm>
            <a:off x="627571" y="2643758"/>
            <a:ext cx="3080333" cy="1584176"/>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4" name="Content Placeholder 3"/>
          <p:cNvSpPr>
            <a:spLocks noGrp="1"/>
          </p:cNvSpPr>
          <p:nvPr>
            <p:ph sz="half" idx="2" hasCustomPrompt="1"/>
          </p:nvPr>
        </p:nvSpPr>
        <p:spPr>
          <a:xfrm>
            <a:off x="3779912" y="123479"/>
            <a:ext cx="5364088" cy="4104456"/>
          </a:xfrm>
        </p:spPr>
        <p:txBody>
          <a:bodyPr>
            <a:normAutofit/>
          </a:bodyPr>
          <a:lstStyle>
            <a:lvl1pPr>
              <a:defRPr sz="1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fontAlgn="auto">
              <a:lnSpc>
                <a:spcPts val="2000"/>
              </a:lnSpc>
              <a:spcBef>
                <a:spcPts val="0"/>
              </a:spcBef>
              <a:spcAft>
                <a:spcPts val="0"/>
              </a:spcAft>
              <a:defRPr lang="en-US"/>
            </a:pPr>
            <a:r>
              <a:rPr lang="en-US" dirty="0" smtClean="0">
                <a:latin typeface="Lato Light" charset="77"/>
                <a:ea typeface="Lato Light" charset="77"/>
                <a:cs typeface="Lato Light" charset="77"/>
              </a:rPr>
              <a:t>Click to add image</a:t>
            </a:r>
            <a:endParaRPr lang="en-US" dirty="0">
              <a:latin typeface="Lato Light" charset="77"/>
              <a:ea typeface="Lato Light" charset="77"/>
              <a:cs typeface="Lato Light" charset="77"/>
            </a:endParaRPr>
          </a:p>
        </p:txBody>
      </p:sp>
    </p:spTree>
    <p:extLst>
      <p:ext uri="{BB962C8B-B14F-4D97-AF65-F5344CB8AC3E}">
        <p14:creationId xmlns:p14="http://schemas.microsoft.com/office/powerpoint/2010/main" val="294939649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ue Section Page">
    <p:spTree>
      <p:nvGrpSpPr>
        <p:cNvPr id="1" name=""/>
        <p:cNvGrpSpPr/>
        <p:nvPr/>
      </p:nvGrpSpPr>
      <p:grpSpPr>
        <a:xfrm>
          <a:off x="0" y="0"/>
          <a:ext cx="0" cy="0"/>
          <a:chOff x="0" y="0"/>
          <a:chExt cx="0" cy="0"/>
        </a:xfrm>
      </p:grpSpPr>
      <p:pic>
        <p:nvPicPr>
          <p:cNvPr id="4" name="Imag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b="16908"/>
          <a:stretch>
            <a:fillRect/>
          </a:stretch>
        </p:blipFill>
        <p:spPr bwMode="auto">
          <a:xfrm>
            <a:off x="-4763" y="0"/>
            <a:ext cx="9413876" cy="4366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1"/>
          <p:cNvSpPr>
            <a:spLocks noGrp="1"/>
          </p:cNvSpPr>
          <p:nvPr>
            <p:ph type="title" hasCustomPrompt="1"/>
          </p:nvPr>
        </p:nvSpPr>
        <p:spPr>
          <a:xfrm>
            <a:off x="611560" y="1635646"/>
            <a:ext cx="5904656" cy="2016224"/>
          </a:xfrm>
        </p:spPr>
        <p:txBody>
          <a:bodyPr>
            <a:normAutofit/>
          </a:bodyPr>
          <a:lstStyle>
            <a:lvl1pPr>
              <a:defRPr sz="4400" b="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stStyle>
          <a:p>
            <a:r>
              <a:rPr lang="en-US" dirty="0" smtClean="0"/>
              <a:t>Section Heading</a:t>
            </a:r>
            <a:endParaRPr lang="en-AU" dirty="0"/>
          </a:p>
        </p:txBody>
      </p:sp>
    </p:spTree>
    <p:extLst>
      <p:ext uri="{BB962C8B-B14F-4D97-AF65-F5344CB8AC3E}">
        <p14:creationId xmlns:p14="http://schemas.microsoft.com/office/powerpoint/2010/main" val="41638077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ue Text Pag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30610" y="195487"/>
            <a:ext cx="7848872" cy="504056"/>
          </a:xfrm>
        </p:spPr>
        <p:txBody>
          <a:bodyPr>
            <a:noAutofit/>
          </a:bodyPr>
          <a:lstStyle>
            <a:lvl1pPr>
              <a:lnSpc>
                <a:spcPts val="3300"/>
              </a:lnSpc>
              <a:spcAft>
                <a:spcPts val="1100"/>
              </a:spcAft>
              <a:defRPr>
                <a:solidFill>
                  <a:srgbClr val="5E8AB4"/>
                </a:solidFill>
              </a:defRPr>
            </a:lvl1pPr>
          </a:lstStyle>
          <a:p>
            <a:r>
              <a:rPr lang="en-US" dirty="0" smtClean="0"/>
              <a:t>Page Heading</a:t>
            </a:r>
            <a:endParaRPr lang="en-AU" dirty="0"/>
          </a:p>
        </p:txBody>
      </p:sp>
      <p:sp>
        <p:nvSpPr>
          <p:cNvPr id="18" name="Text Placeholder 2"/>
          <p:cNvSpPr>
            <a:spLocks noGrp="1"/>
          </p:cNvSpPr>
          <p:nvPr>
            <p:ph type="body" idx="11" hasCustomPrompt="1"/>
          </p:nvPr>
        </p:nvSpPr>
        <p:spPr>
          <a:xfrm>
            <a:off x="627571" y="843558"/>
            <a:ext cx="7848872"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131590"/>
            <a:ext cx="7848872" cy="989062"/>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9" name="Text Placeholder 2"/>
          <p:cNvSpPr>
            <a:spLocks noGrp="1"/>
          </p:cNvSpPr>
          <p:nvPr>
            <p:ph type="body" idx="12" hasCustomPrompt="1"/>
          </p:nvPr>
        </p:nvSpPr>
        <p:spPr>
          <a:xfrm>
            <a:off x="631416" y="2139702"/>
            <a:ext cx="7848872" cy="288032"/>
          </a:xfrm>
        </p:spPr>
        <p:txBody>
          <a:bodyPr anchor="t" anchorCtr="0">
            <a:noAutofit/>
          </a:bodyPr>
          <a:lstStyle>
            <a:lvl1pPr marL="0" indent="0">
              <a:lnSpc>
                <a:spcPts val="2000"/>
              </a:lnSpc>
              <a:spcBef>
                <a:spcPts val="0"/>
              </a:spcBef>
              <a:buNone/>
              <a:defRPr sz="1800" b="0">
                <a:solidFill>
                  <a:srgbClr val="5E8AB4"/>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7" name="Content Placeholder 2"/>
          <p:cNvSpPr>
            <a:spLocks noGrp="1"/>
          </p:cNvSpPr>
          <p:nvPr>
            <p:ph idx="10"/>
          </p:nvPr>
        </p:nvSpPr>
        <p:spPr>
          <a:xfrm>
            <a:off x="627571" y="2437259"/>
            <a:ext cx="7848872" cy="1800200"/>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414134576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ue Text Image Pag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1084" y="123478"/>
            <a:ext cx="3112716" cy="504056"/>
          </a:xfrm>
        </p:spPr>
        <p:txBody>
          <a:bodyPr>
            <a:noAutofit/>
          </a:bodyPr>
          <a:lstStyle>
            <a:lvl1pPr>
              <a:lnSpc>
                <a:spcPts val="3300"/>
              </a:lnSpc>
              <a:spcAft>
                <a:spcPts val="1100"/>
              </a:spcAft>
              <a:defRPr>
                <a:solidFill>
                  <a:srgbClr val="5E8AB4"/>
                </a:solidFill>
              </a:defRPr>
            </a:lvl1pPr>
          </a:lstStyle>
          <a:p>
            <a:r>
              <a:rPr lang="en-US" dirty="0" smtClean="0"/>
              <a:t>Page heading</a:t>
            </a:r>
            <a:endParaRPr lang="en-AU" dirty="0"/>
          </a:p>
        </p:txBody>
      </p:sp>
      <p:sp>
        <p:nvSpPr>
          <p:cNvPr id="12" name="Text Placeholder 2"/>
          <p:cNvSpPr>
            <a:spLocks noGrp="1"/>
          </p:cNvSpPr>
          <p:nvPr>
            <p:ph type="body" idx="11" hasCustomPrompt="1"/>
          </p:nvPr>
        </p:nvSpPr>
        <p:spPr>
          <a:xfrm>
            <a:off x="627571" y="771550"/>
            <a:ext cx="3080333"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059582"/>
            <a:ext cx="3077294" cy="1152128"/>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3" name="Text Placeholder 2"/>
          <p:cNvSpPr>
            <a:spLocks noGrp="1"/>
          </p:cNvSpPr>
          <p:nvPr>
            <p:ph type="body" idx="12" hasCustomPrompt="1"/>
          </p:nvPr>
        </p:nvSpPr>
        <p:spPr>
          <a:xfrm>
            <a:off x="631416" y="2355726"/>
            <a:ext cx="3076488" cy="288032"/>
          </a:xfrm>
        </p:spPr>
        <p:txBody>
          <a:bodyPr anchor="t" anchorCtr="0">
            <a:noAutofit/>
          </a:bodyPr>
          <a:lstStyle>
            <a:lvl1pPr marL="0" indent="0">
              <a:lnSpc>
                <a:spcPts val="2000"/>
              </a:lnSpc>
              <a:spcBef>
                <a:spcPts val="0"/>
              </a:spcBef>
              <a:buNone/>
              <a:defRPr sz="1800" b="0">
                <a:solidFill>
                  <a:srgbClr val="5E8AB4"/>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5" name="Content Placeholder 2"/>
          <p:cNvSpPr>
            <a:spLocks noGrp="1"/>
          </p:cNvSpPr>
          <p:nvPr>
            <p:ph idx="10"/>
          </p:nvPr>
        </p:nvSpPr>
        <p:spPr>
          <a:xfrm>
            <a:off x="627571" y="2643758"/>
            <a:ext cx="3080333" cy="1584176"/>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4" name="Content Placeholder 3"/>
          <p:cNvSpPr>
            <a:spLocks noGrp="1"/>
          </p:cNvSpPr>
          <p:nvPr>
            <p:ph sz="half" idx="2" hasCustomPrompt="1"/>
          </p:nvPr>
        </p:nvSpPr>
        <p:spPr>
          <a:xfrm>
            <a:off x="3779912" y="123479"/>
            <a:ext cx="5364088" cy="4104456"/>
          </a:xfrm>
        </p:spPr>
        <p:txBody>
          <a:bodyPr>
            <a:normAutofit/>
          </a:bodyPr>
          <a:lstStyle>
            <a:lvl1pPr>
              <a:defRPr sz="1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fontAlgn="auto">
              <a:lnSpc>
                <a:spcPts val="2000"/>
              </a:lnSpc>
              <a:spcBef>
                <a:spcPts val="0"/>
              </a:spcBef>
              <a:spcAft>
                <a:spcPts val="0"/>
              </a:spcAft>
              <a:defRPr lang="en-US"/>
            </a:pPr>
            <a:r>
              <a:rPr lang="en-US" dirty="0" smtClean="0">
                <a:latin typeface="Lato Light" charset="77"/>
                <a:ea typeface="Lato Light" charset="77"/>
                <a:cs typeface="Lato Light" charset="77"/>
              </a:rPr>
              <a:t>Click to add image</a:t>
            </a:r>
            <a:endParaRPr lang="en-US" dirty="0">
              <a:latin typeface="Lato Light" charset="77"/>
              <a:ea typeface="Lato Light" charset="77"/>
              <a:cs typeface="Lato Light" charset="77"/>
            </a:endParaRPr>
          </a:p>
        </p:txBody>
      </p:sp>
    </p:spTree>
    <p:extLst>
      <p:ext uri="{BB962C8B-B14F-4D97-AF65-F5344CB8AC3E}">
        <p14:creationId xmlns:p14="http://schemas.microsoft.com/office/powerpoint/2010/main" val="41699201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ed Section Page">
    <p:spTree>
      <p:nvGrpSpPr>
        <p:cNvPr id="1" name=""/>
        <p:cNvGrpSpPr/>
        <p:nvPr/>
      </p:nvGrpSpPr>
      <p:grpSpPr>
        <a:xfrm>
          <a:off x="0" y="0"/>
          <a:ext cx="0" cy="0"/>
          <a:chOff x="0" y="0"/>
          <a:chExt cx="0" cy="0"/>
        </a:xfrm>
      </p:grpSpPr>
      <p:pic>
        <p:nvPicPr>
          <p:cNvPr id="6" name="Imag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b="16908"/>
          <a:stretch>
            <a:fillRect/>
          </a:stretch>
        </p:blipFill>
        <p:spPr bwMode="auto">
          <a:xfrm>
            <a:off x="-4763" y="1"/>
            <a:ext cx="9413876" cy="4388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1"/>
          <p:cNvSpPr>
            <a:spLocks noGrp="1"/>
          </p:cNvSpPr>
          <p:nvPr>
            <p:ph type="title" hasCustomPrompt="1"/>
          </p:nvPr>
        </p:nvSpPr>
        <p:spPr>
          <a:xfrm>
            <a:off x="611560" y="1635646"/>
            <a:ext cx="5904656" cy="2016224"/>
          </a:xfrm>
        </p:spPr>
        <p:txBody>
          <a:bodyPr>
            <a:normAutofit/>
          </a:bodyPr>
          <a:lstStyle>
            <a:lvl1pPr>
              <a:defRPr sz="4400" b="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stStyle>
          <a:p>
            <a:r>
              <a:rPr lang="en-US" dirty="0" smtClean="0"/>
              <a:t>Section Heading</a:t>
            </a:r>
            <a:endParaRPr lang="en-AU" dirty="0"/>
          </a:p>
        </p:txBody>
      </p:sp>
    </p:spTree>
    <p:extLst>
      <p:ext uri="{BB962C8B-B14F-4D97-AF65-F5344CB8AC3E}">
        <p14:creationId xmlns:p14="http://schemas.microsoft.com/office/powerpoint/2010/main" val="279325366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d Text Pag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30610" y="195487"/>
            <a:ext cx="7848872" cy="504056"/>
          </a:xfrm>
        </p:spPr>
        <p:txBody>
          <a:bodyPr>
            <a:noAutofit/>
          </a:bodyPr>
          <a:lstStyle>
            <a:lvl1pPr>
              <a:lnSpc>
                <a:spcPts val="3300"/>
              </a:lnSpc>
              <a:spcAft>
                <a:spcPts val="1100"/>
              </a:spcAft>
              <a:defRPr>
                <a:solidFill>
                  <a:srgbClr val="BD472A"/>
                </a:solidFill>
              </a:defRPr>
            </a:lvl1pPr>
          </a:lstStyle>
          <a:p>
            <a:r>
              <a:rPr lang="en-US" dirty="0" smtClean="0"/>
              <a:t>Page Heading</a:t>
            </a:r>
            <a:endParaRPr lang="en-AU" dirty="0"/>
          </a:p>
        </p:txBody>
      </p:sp>
      <p:sp>
        <p:nvSpPr>
          <p:cNvPr id="18" name="Text Placeholder 2"/>
          <p:cNvSpPr>
            <a:spLocks noGrp="1"/>
          </p:cNvSpPr>
          <p:nvPr>
            <p:ph type="body" idx="11" hasCustomPrompt="1"/>
          </p:nvPr>
        </p:nvSpPr>
        <p:spPr>
          <a:xfrm>
            <a:off x="627571" y="843558"/>
            <a:ext cx="7848872"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131590"/>
            <a:ext cx="7848872" cy="989062"/>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9" name="Text Placeholder 2"/>
          <p:cNvSpPr>
            <a:spLocks noGrp="1"/>
          </p:cNvSpPr>
          <p:nvPr>
            <p:ph type="body" idx="12" hasCustomPrompt="1"/>
          </p:nvPr>
        </p:nvSpPr>
        <p:spPr>
          <a:xfrm>
            <a:off x="631416" y="2139702"/>
            <a:ext cx="7848872" cy="288032"/>
          </a:xfrm>
        </p:spPr>
        <p:txBody>
          <a:bodyPr anchor="t" anchorCtr="0">
            <a:noAutofit/>
          </a:bodyPr>
          <a:lstStyle>
            <a:lvl1pPr marL="0" indent="0">
              <a:lnSpc>
                <a:spcPts val="2000"/>
              </a:lnSpc>
              <a:spcBef>
                <a:spcPts val="0"/>
              </a:spcBef>
              <a:buNone/>
              <a:defRPr sz="1800" b="0">
                <a:solidFill>
                  <a:srgbClr val="BD472A"/>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7" name="Content Placeholder 2"/>
          <p:cNvSpPr>
            <a:spLocks noGrp="1"/>
          </p:cNvSpPr>
          <p:nvPr>
            <p:ph idx="10"/>
          </p:nvPr>
        </p:nvSpPr>
        <p:spPr>
          <a:xfrm>
            <a:off x="627571" y="2437259"/>
            <a:ext cx="7848872" cy="1800200"/>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92994466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s">
    <p:spTree>
      <p:nvGrpSpPr>
        <p:cNvPr id="1" name=""/>
        <p:cNvGrpSpPr/>
        <p:nvPr/>
      </p:nvGrpSpPr>
      <p:grpSpPr>
        <a:xfrm>
          <a:off x="0" y="0"/>
          <a:ext cx="0" cy="0"/>
          <a:chOff x="0" y="0"/>
          <a:chExt cx="0" cy="0"/>
        </a:xfrm>
      </p:grpSpPr>
      <p:sp>
        <p:nvSpPr>
          <p:cNvPr id="6" name="Title 11"/>
          <p:cNvSpPr>
            <a:spLocks noGrp="1"/>
          </p:cNvSpPr>
          <p:nvPr>
            <p:ph type="title" hasCustomPrompt="1"/>
          </p:nvPr>
        </p:nvSpPr>
        <p:spPr>
          <a:xfrm>
            <a:off x="4211960" y="89036"/>
            <a:ext cx="4216623" cy="682513"/>
          </a:xfrm>
        </p:spPr>
        <p:txBody>
          <a:bodyPr>
            <a:normAutofit/>
          </a:bodyPr>
          <a:lstStyle>
            <a:lvl1pPr>
              <a:defRPr sz="1000" b="0" baseline="0">
                <a:solidFill>
                  <a:schemeClr val="tx1"/>
                </a:solidFill>
                <a:latin typeface="Lato Heavy" panose="020F0502020204030203" pitchFamily="34" charset="0"/>
                <a:ea typeface="Lato Heavy" panose="020F0502020204030203" pitchFamily="34" charset="0"/>
                <a:cs typeface="Lato Heavy" panose="020F0502020204030203" pitchFamily="34" charset="0"/>
              </a:defRPr>
            </a:lvl1pPr>
          </a:lstStyle>
          <a:p>
            <a:r>
              <a:rPr lang="en-US" dirty="0" smtClean="0"/>
              <a:t>For accessibility: </a:t>
            </a:r>
            <a:br>
              <a:rPr lang="en-US" dirty="0" smtClean="0"/>
            </a:br>
            <a:r>
              <a:rPr lang="en-US" dirty="0" smtClean="0"/>
              <a:t>1. Type ‘Contents’</a:t>
            </a:r>
            <a:br>
              <a:rPr lang="en-US" dirty="0" smtClean="0"/>
            </a:br>
            <a:r>
              <a:rPr lang="en-US" dirty="0" smtClean="0"/>
              <a:t>2. Open Home tab -&gt; Arrange menu -&gt; Selection pane</a:t>
            </a:r>
            <a:br>
              <a:rPr lang="en-US" dirty="0" smtClean="0"/>
            </a:br>
            <a:r>
              <a:rPr lang="en-US" dirty="0" smtClean="0"/>
              <a:t>3. Hide the Title field by clicking the eye symbol near the Title field.</a:t>
            </a:r>
            <a:endParaRPr lang="en-AU" dirty="0"/>
          </a:p>
        </p:txBody>
      </p:sp>
      <p:sp>
        <p:nvSpPr>
          <p:cNvPr id="5" name="TextBox 4"/>
          <p:cNvSpPr txBox="1">
            <a:spLocks noChangeArrowheads="1"/>
          </p:cNvSpPr>
          <p:nvPr userDrawn="1"/>
        </p:nvSpPr>
        <p:spPr bwMode="auto">
          <a:xfrm>
            <a:off x="720725" y="211138"/>
            <a:ext cx="7702550" cy="776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nSpc>
                <a:spcPts val="3300"/>
              </a:lnSpc>
              <a:spcAft>
                <a:spcPts val="1100"/>
              </a:spcAft>
            </a:pPr>
            <a:r>
              <a:rPr lang="en-US" sz="3300" dirty="0" smtClean="0">
                <a:solidFill>
                  <a:srgbClr val="CB6015"/>
                </a:solidFill>
                <a:latin typeface="Lato Heavy" charset="0"/>
                <a:cs typeface="Lato Heavy" charset="0"/>
              </a:rPr>
              <a:t>Contents</a:t>
            </a:r>
            <a:endParaRPr lang="en-US" sz="3300" dirty="0">
              <a:solidFill>
                <a:srgbClr val="CB6015"/>
              </a:solidFill>
              <a:latin typeface="Lato Heavy" charset="0"/>
              <a:cs typeface="Lato Heavy" charset="0"/>
            </a:endParaRPr>
          </a:p>
        </p:txBody>
      </p:sp>
      <p:sp>
        <p:nvSpPr>
          <p:cNvPr id="3" name="Content Placeholder 2"/>
          <p:cNvSpPr>
            <a:spLocks noGrp="1"/>
          </p:cNvSpPr>
          <p:nvPr>
            <p:ph idx="1"/>
          </p:nvPr>
        </p:nvSpPr>
        <p:spPr>
          <a:xfrm>
            <a:off x="611560" y="987574"/>
            <a:ext cx="7848872" cy="3240361"/>
          </a:xfrm>
        </p:spPr>
        <p:txBody>
          <a:bodyPr/>
          <a:lstStyle>
            <a:lvl1pPr marL="342900" indent="-342900">
              <a:buFont typeface="Lato" panose="020F0502020204030203"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168198139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ed Text Image Pag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1084" y="123478"/>
            <a:ext cx="3112716" cy="504056"/>
          </a:xfrm>
        </p:spPr>
        <p:txBody>
          <a:bodyPr>
            <a:noAutofit/>
          </a:bodyPr>
          <a:lstStyle>
            <a:lvl1pPr>
              <a:lnSpc>
                <a:spcPts val="3300"/>
              </a:lnSpc>
              <a:spcAft>
                <a:spcPts val="1100"/>
              </a:spcAft>
              <a:defRPr>
                <a:solidFill>
                  <a:srgbClr val="BD472A"/>
                </a:solidFill>
              </a:defRPr>
            </a:lvl1pPr>
          </a:lstStyle>
          <a:p>
            <a:r>
              <a:rPr lang="en-US" dirty="0" smtClean="0"/>
              <a:t>Page heading</a:t>
            </a:r>
            <a:endParaRPr lang="en-AU" dirty="0"/>
          </a:p>
        </p:txBody>
      </p:sp>
      <p:sp>
        <p:nvSpPr>
          <p:cNvPr id="12" name="Text Placeholder 2"/>
          <p:cNvSpPr>
            <a:spLocks noGrp="1"/>
          </p:cNvSpPr>
          <p:nvPr>
            <p:ph type="body" idx="11" hasCustomPrompt="1"/>
          </p:nvPr>
        </p:nvSpPr>
        <p:spPr>
          <a:xfrm>
            <a:off x="627571" y="771550"/>
            <a:ext cx="3080333"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059582"/>
            <a:ext cx="3077294" cy="1152128"/>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3" name="Text Placeholder 2"/>
          <p:cNvSpPr>
            <a:spLocks noGrp="1"/>
          </p:cNvSpPr>
          <p:nvPr>
            <p:ph type="body" idx="12" hasCustomPrompt="1"/>
          </p:nvPr>
        </p:nvSpPr>
        <p:spPr>
          <a:xfrm>
            <a:off x="631416" y="2355726"/>
            <a:ext cx="3076488" cy="288032"/>
          </a:xfrm>
        </p:spPr>
        <p:txBody>
          <a:bodyPr anchor="t" anchorCtr="0">
            <a:noAutofit/>
          </a:bodyPr>
          <a:lstStyle>
            <a:lvl1pPr marL="0" indent="0">
              <a:lnSpc>
                <a:spcPts val="2000"/>
              </a:lnSpc>
              <a:spcBef>
                <a:spcPts val="0"/>
              </a:spcBef>
              <a:buNone/>
              <a:defRPr sz="1800" b="0">
                <a:solidFill>
                  <a:srgbClr val="BD472A"/>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5" name="Content Placeholder 2"/>
          <p:cNvSpPr>
            <a:spLocks noGrp="1"/>
          </p:cNvSpPr>
          <p:nvPr>
            <p:ph idx="10"/>
          </p:nvPr>
        </p:nvSpPr>
        <p:spPr>
          <a:xfrm>
            <a:off x="627571" y="2643758"/>
            <a:ext cx="3080333" cy="1584176"/>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4" name="Content Placeholder 3"/>
          <p:cNvSpPr>
            <a:spLocks noGrp="1"/>
          </p:cNvSpPr>
          <p:nvPr>
            <p:ph sz="half" idx="2" hasCustomPrompt="1"/>
          </p:nvPr>
        </p:nvSpPr>
        <p:spPr>
          <a:xfrm>
            <a:off x="3779912" y="123479"/>
            <a:ext cx="5364088" cy="4104456"/>
          </a:xfrm>
        </p:spPr>
        <p:txBody>
          <a:bodyPr>
            <a:normAutofit/>
          </a:bodyPr>
          <a:lstStyle>
            <a:lvl1pPr>
              <a:defRPr sz="1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fontAlgn="auto">
              <a:lnSpc>
                <a:spcPts val="2000"/>
              </a:lnSpc>
              <a:spcBef>
                <a:spcPts val="0"/>
              </a:spcBef>
              <a:spcAft>
                <a:spcPts val="0"/>
              </a:spcAft>
              <a:defRPr lang="en-US"/>
            </a:pPr>
            <a:r>
              <a:rPr lang="en-US" dirty="0" smtClean="0">
                <a:latin typeface="Lato Light" charset="77"/>
                <a:ea typeface="Lato Light" charset="77"/>
                <a:cs typeface="Lato Light" charset="77"/>
              </a:rPr>
              <a:t>Click to add image</a:t>
            </a:r>
            <a:endParaRPr lang="en-US" dirty="0">
              <a:latin typeface="Lato Light" charset="77"/>
              <a:ea typeface="Lato Light" charset="77"/>
              <a:cs typeface="Lato Light" charset="77"/>
            </a:endParaRPr>
          </a:p>
        </p:txBody>
      </p:sp>
    </p:spTree>
    <p:extLst>
      <p:ext uri="{BB962C8B-B14F-4D97-AF65-F5344CB8AC3E}">
        <p14:creationId xmlns:p14="http://schemas.microsoft.com/office/powerpoint/2010/main" val="3449305492"/>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Click to edit Master title style (30 </a:t>
            </a:r>
            <a:r>
              <a:rPr lang="en-US" dirty="0" err="1" smtClean="0"/>
              <a:t>pts</a:t>
            </a:r>
            <a:r>
              <a:rPr lang="en-US" dirty="0" smtClean="0"/>
              <a:t>)</a:t>
            </a:r>
            <a:endParaRPr lang="en-AU"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233502235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6"/>
            <a:ext cx="8229600" cy="936104"/>
          </a:xfrm>
        </p:spPr>
        <p:txBody>
          <a:bodyPr/>
          <a:lstStyle/>
          <a:p>
            <a:r>
              <a:rPr lang="en-US" smtClean="0"/>
              <a:t>Click to edit Master title style</a:t>
            </a:r>
            <a:endParaRPr lang="en-AU" dirty="0"/>
          </a:p>
        </p:txBody>
      </p:sp>
      <p:sp>
        <p:nvSpPr>
          <p:cNvPr id="3" name="Vertical Text Placeholder 2"/>
          <p:cNvSpPr>
            <a:spLocks noGrp="1"/>
          </p:cNvSpPr>
          <p:nvPr>
            <p:ph type="body" orient="vert" idx="1"/>
          </p:nvPr>
        </p:nvSpPr>
        <p:spPr>
          <a:xfrm>
            <a:off x="457200" y="1200151"/>
            <a:ext cx="8229600" cy="3027783"/>
          </a:xfrm>
          <a:prstGeom prst="rect">
            <a:avLst/>
          </a:prstGeom>
        </p:spPr>
        <p:txBody>
          <a:bodyPr vert="eaVert"/>
          <a:lstStyle>
            <a:lvl1pPr>
              <a:defRPr>
                <a:latin typeface="Lato" panose="020F0502020204030203" pitchFamily="34" charset="0"/>
                <a:ea typeface="Lato" panose="020F0502020204030203" pitchFamily="34" charset="0"/>
                <a:cs typeface="Lato" panose="020F0502020204030203" pitchFamily="34" charset="0"/>
              </a:defRPr>
            </a:lvl1pPr>
            <a:lvl2pPr>
              <a:defRPr>
                <a:latin typeface="Lato Medium" panose="020F0502020204030203" pitchFamily="34" charset="0"/>
                <a:ea typeface="Lato Medium" panose="020F0502020204030203" pitchFamily="34" charset="0"/>
                <a:cs typeface="Lato Medium"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vl5pPr>
              <a:defRPr>
                <a:latin typeface="Lato" panose="020F0502020204030203" pitchFamily="34" charset="0"/>
                <a:ea typeface="Lato" panose="020F0502020204030203" pitchFamily="34" charset="0"/>
                <a:cs typeface="Lato" panose="020F0502020204030203"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cxnSp>
        <p:nvCxnSpPr>
          <p:cNvPr id="7" name="Straight Connector 6"/>
          <p:cNvCxnSpPr/>
          <p:nvPr userDrawn="1"/>
        </p:nvCxnSpPr>
        <p:spPr>
          <a:xfrm>
            <a:off x="250825" y="4286250"/>
            <a:ext cx="8642350" cy="0"/>
          </a:xfrm>
          <a:prstGeom prst="line">
            <a:avLst/>
          </a:prstGeom>
          <a:ln w="1270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9685184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021955"/>
          </a:xfrm>
        </p:spPr>
        <p:txBody>
          <a:bodyPr vert="eaVert"/>
          <a:lstStyle/>
          <a:p>
            <a:r>
              <a:rPr lang="en-US" smtClean="0"/>
              <a:t>Click to edit Master title style</a:t>
            </a:r>
            <a:endParaRPr lang="en-AU" dirty="0"/>
          </a:p>
        </p:txBody>
      </p:sp>
      <p:sp>
        <p:nvSpPr>
          <p:cNvPr id="3" name="Vertical Text Placeholder 2"/>
          <p:cNvSpPr>
            <a:spLocks noGrp="1"/>
          </p:cNvSpPr>
          <p:nvPr>
            <p:ph type="body" orient="vert" idx="1"/>
          </p:nvPr>
        </p:nvSpPr>
        <p:spPr>
          <a:xfrm>
            <a:off x="457200" y="205979"/>
            <a:ext cx="6019800" cy="4021955"/>
          </a:xfrm>
          <a:prstGeom prst="rect">
            <a:avLst/>
          </a:prstGeom>
        </p:spPr>
        <p:txBody>
          <a:bodyPr vert="eaVert"/>
          <a:lstStyle>
            <a:lvl1pPr>
              <a:defRPr>
                <a:latin typeface="Lato" panose="020F0502020204030203" pitchFamily="34" charset="0"/>
                <a:ea typeface="Lato" panose="020F0502020204030203" pitchFamily="34" charset="0"/>
                <a:cs typeface="Lato" panose="020F0502020204030203" pitchFamily="34" charset="0"/>
              </a:defRPr>
            </a:lvl1pPr>
            <a:lvl2pPr>
              <a:defRPr>
                <a:latin typeface="Lato Medium" panose="020F0502020204030203" pitchFamily="34" charset="0"/>
                <a:ea typeface="Lato Medium" panose="020F0502020204030203" pitchFamily="34" charset="0"/>
                <a:cs typeface="Lato Medium"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vl5pPr>
              <a:defRPr>
                <a:latin typeface="Lato" panose="020F0502020204030203" pitchFamily="34" charset="0"/>
                <a:ea typeface="Lato" panose="020F0502020204030203" pitchFamily="34" charset="0"/>
                <a:cs typeface="Lato" panose="020F0502020204030203"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cxnSp>
        <p:nvCxnSpPr>
          <p:cNvPr id="7" name="Straight Connector 6"/>
          <p:cNvCxnSpPr/>
          <p:nvPr userDrawn="1"/>
        </p:nvCxnSpPr>
        <p:spPr>
          <a:xfrm>
            <a:off x="250825" y="4286250"/>
            <a:ext cx="8642350" cy="0"/>
          </a:xfrm>
          <a:prstGeom prst="line">
            <a:avLst/>
          </a:prstGeom>
          <a:ln w="1270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6674866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1560" y="1779662"/>
            <a:ext cx="7848872" cy="897731"/>
          </a:xfrm>
        </p:spPr>
        <p:txBody>
          <a:bodyPr>
            <a:normAutofit/>
          </a:bodyPr>
          <a:lstStyle>
            <a:lvl1pPr>
              <a:defRPr sz="4400" baseline="0"/>
            </a:lvl1pPr>
          </a:lstStyle>
          <a:p>
            <a:r>
              <a:rPr lang="en-US" dirty="0" smtClean="0"/>
              <a:t>Thank You</a:t>
            </a:r>
            <a:endParaRPr lang="en-AU" dirty="0"/>
          </a:p>
        </p:txBody>
      </p:sp>
    </p:spTree>
    <p:extLst>
      <p:ext uri="{BB962C8B-B14F-4D97-AF65-F5344CB8AC3E}">
        <p14:creationId xmlns:p14="http://schemas.microsoft.com/office/powerpoint/2010/main" val="393044668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03648" y="3442840"/>
            <a:ext cx="6408712" cy="425054"/>
          </a:xfrm>
        </p:spPr>
        <p:txBody>
          <a:bodyPr anchor="b"/>
          <a:lstStyle>
            <a:lvl1pPr algn="l">
              <a:defRPr sz="2000" b="1">
                <a:latin typeface="Lato Black" panose="020F0502020204030203" pitchFamily="34" charset="0"/>
                <a:ea typeface="Lato Black" panose="020F0502020204030203" pitchFamily="34" charset="0"/>
                <a:cs typeface="Lato Black" panose="020F0502020204030203" pitchFamily="34" charset="0"/>
              </a:defRPr>
            </a:lvl1pPr>
          </a:lstStyle>
          <a:p>
            <a:r>
              <a:rPr lang="en-US" dirty="0" smtClean="0"/>
              <a:t>Picture slide</a:t>
            </a:r>
            <a:endParaRPr lang="en-AU" dirty="0"/>
          </a:p>
        </p:txBody>
      </p:sp>
      <p:sp>
        <p:nvSpPr>
          <p:cNvPr id="3" name="Picture Placeholder 2"/>
          <p:cNvSpPr>
            <a:spLocks noGrp="1"/>
          </p:cNvSpPr>
          <p:nvPr>
            <p:ph type="pic" idx="1"/>
          </p:nvPr>
        </p:nvSpPr>
        <p:spPr>
          <a:xfrm>
            <a:off x="1403648" y="459581"/>
            <a:ext cx="6408712" cy="2976265"/>
          </a:xfrm>
          <a:prstGeom prst="rect">
            <a:avLst/>
          </a:prstGeom>
        </p:spPr>
        <p:txBody>
          <a:bodyPr/>
          <a:lstStyle>
            <a:lvl1pPr marL="0" indent="0">
              <a:buNone/>
              <a:defRPr sz="3200">
                <a:latin typeface="Lato" panose="020F0502020204030203" pitchFamily="34" charset="0"/>
                <a:ea typeface="Lato" panose="020F0502020204030203" pitchFamily="34" charset="0"/>
                <a:cs typeface="Lato" panose="020F0502020204030203"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dirty="0"/>
          </a:p>
        </p:txBody>
      </p:sp>
      <p:sp>
        <p:nvSpPr>
          <p:cNvPr id="4" name="Text Placeholder 3"/>
          <p:cNvSpPr>
            <a:spLocks noGrp="1"/>
          </p:cNvSpPr>
          <p:nvPr>
            <p:ph type="body" sz="half" idx="2"/>
          </p:nvPr>
        </p:nvSpPr>
        <p:spPr>
          <a:xfrm>
            <a:off x="1403648" y="3881487"/>
            <a:ext cx="6408712" cy="346447"/>
          </a:xfrm>
          <a:prstGeom prst="rect">
            <a:avLst/>
          </a:prstGeom>
        </p:spPr>
        <p:txBody>
          <a:bodyPr/>
          <a:lstStyle>
            <a:lvl1pPr marL="0" indent="0">
              <a:buNone/>
              <a:defRPr sz="14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8" name="Straight Connector 7"/>
          <p:cNvCxnSpPr/>
          <p:nvPr userDrawn="1"/>
        </p:nvCxnSpPr>
        <p:spPr>
          <a:xfrm>
            <a:off x="250825" y="4286250"/>
            <a:ext cx="8642350" cy="0"/>
          </a:xfrm>
          <a:prstGeom prst="line">
            <a:avLst/>
          </a:prstGeom>
          <a:ln w="1270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668641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5" name="Straight Connector 4"/>
          <p:cNvCxnSpPr/>
          <p:nvPr userDrawn="1"/>
        </p:nvCxnSpPr>
        <p:spPr>
          <a:xfrm>
            <a:off x="250825" y="4286250"/>
            <a:ext cx="8642350" cy="0"/>
          </a:xfrm>
          <a:prstGeom prst="line">
            <a:avLst/>
          </a:prstGeom>
          <a:ln w="1270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4676721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249585356"/>
      </p:ext>
    </p:extLst>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chre Section Page">
    <p:spTree>
      <p:nvGrpSpPr>
        <p:cNvPr id="1" name=""/>
        <p:cNvGrpSpPr/>
        <p:nvPr/>
      </p:nvGrpSpPr>
      <p:grpSpPr>
        <a:xfrm>
          <a:off x="0" y="0"/>
          <a:ext cx="0" cy="0"/>
          <a:chOff x="0" y="0"/>
          <a:chExt cx="0" cy="0"/>
        </a:xfrm>
      </p:grpSpPr>
      <p:pic>
        <p:nvPicPr>
          <p:cNvPr id="4" name="Image 2"/>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b="17400"/>
          <a:stretch>
            <a:fillRect/>
          </a:stretch>
        </p:blipFill>
        <p:spPr bwMode="auto">
          <a:xfrm>
            <a:off x="0" y="0"/>
            <a:ext cx="9413876" cy="43250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1"/>
          <p:cNvSpPr>
            <a:spLocks noGrp="1"/>
          </p:cNvSpPr>
          <p:nvPr>
            <p:ph type="title" hasCustomPrompt="1"/>
          </p:nvPr>
        </p:nvSpPr>
        <p:spPr>
          <a:xfrm>
            <a:off x="611560" y="1635646"/>
            <a:ext cx="5904656" cy="2016224"/>
          </a:xfrm>
        </p:spPr>
        <p:txBody>
          <a:bodyPr>
            <a:normAutofit/>
          </a:bodyPr>
          <a:lstStyle>
            <a:lvl1pPr>
              <a:defRPr sz="4400" b="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stStyle>
          <a:p>
            <a:r>
              <a:rPr lang="en-US" dirty="0" smtClean="0"/>
              <a:t>Section Heading</a:t>
            </a:r>
            <a:endParaRPr lang="en-AU" dirty="0"/>
          </a:p>
        </p:txBody>
      </p:sp>
    </p:spTree>
    <p:extLst>
      <p:ext uri="{BB962C8B-B14F-4D97-AF65-F5344CB8AC3E}">
        <p14:creationId xmlns:p14="http://schemas.microsoft.com/office/powerpoint/2010/main" val="36148350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chre Text Pag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30610" y="195487"/>
            <a:ext cx="7848872" cy="504056"/>
          </a:xfrm>
        </p:spPr>
        <p:txBody>
          <a:bodyPr>
            <a:noAutofit/>
          </a:bodyPr>
          <a:lstStyle>
            <a:lvl1pPr>
              <a:lnSpc>
                <a:spcPts val="3300"/>
              </a:lnSpc>
              <a:spcAft>
                <a:spcPts val="1100"/>
              </a:spcAft>
              <a:defRPr>
                <a:solidFill>
                  <a:srgbClr val="DF6F1D"/>
                </a:solidFill>
              </a:defRPr>
            </a:lvl1pPr>
          </a:lstStyle>
          <a:p>
            <a:r>
              <a:rPr lang="en-US" dirty="0" smtClean="0"/>
              <a:t>Page Heading</a:t>
            </a:r>
            <a:endParaRPr lang="en-AU" dirty="0"/>
          </a:p>
        </p:txBody>
      </p:sp>
      <p:sp>
        <p:nvSpPr>
          <p:cNvPr id="18" name="Text Placeholder 2"/>
          <p:cNvSpPr>
            <a:spLocks noGrp="1"/>
          </p:cNvSpPr>
          <p:nvPr>
            <p:ph type="body" idx="11" hasCustomPrompt="1"/>
          </p:nvPr>
        </p:nvSpPr>
        <p:spPr>
          <a:xfrm>
            <a:off x="627571" y="843558"/>
            <a:ext cx="7848872"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131590"/>
            <a:ext cx="7848872" cy="989062"/>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9" name="Text Placeholder 2"/>
          <p:cNvSpPr>
            <a:spLocks noGrp="1"/>
          </p:cNvSpPr>
          <p:nvPr>
            <p:ph type="body" idx="12" hasCustomPrompt="1"/>
          </p:nvPr>
        </p:nvSpPr>
        <p:spPr>
          <a:xfrm>
            <a:off x="631416" y="2139702"/>
            <a:ext cx="7848872" cy="288032"/>
          </a:xfrm>
        </p:spPr>
        <p:txBody>
          <a:bodyPr anchor="t" anchorCtr="0">
            <a:noAutofit/>
          </a:bodyPr>
          <a:lstStyle>
            <a:lvl1pPr marL="0" indent="0">
              <a:lnSpc>
                <a:spcPts val="2000"/>
              </a:lnSpc>
              <a:spcBef>
                <a:spcPts val="0"/>
              </a:spcBef>
              <a:buNone/>
              <a:defRPr sz="1800" b="0">
                <a:solidFill>
                  <a:srgbClr val="DF6F1D"/>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7" name="Content Placeholder 2"/>
          <p:cNvSpPr>
            <a:spLocks noGrp="1"/>
          </p:cNvSpPr>
          <p:nvPr>
            <p:ph idx="10"/>
          </p:nvPr>
        </p:nvSpPr>
        <p:spPr>
          <a:xfrm>
            <a:off x="627571" y="2437259"/>
            <a:ext cx="7848872" cy="1800200"/>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42641088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chre Text Image Pag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1084" y="123478"/>
            <a:ext cx="3112716" cy="504056"/>
          </a:xfrm>
        </p:spPr>
        <p:txBody>
          <a:bodyPr>
            <a:noAutofit/>
          </a:bodyPr>
          <a:lstStyle>
            <a:lvl1pPr>
              <a:lnSpc>
                <a:spcPts val="3300"/>
              </a:lnSpc>
              <a:spcAft>
                <a:spcPts val="1100"/>
              </a:spcAft>
              <a:defRPr>
                <a:solidFill>
                  <a:srgbClr val="DF6F1D"/>
                </a:solidFill>
              </a:defRPr>
            </a:lvl1pPr>
          </a:lstStyle>
          <a:p>
            <a:r>
              <a:rPr lang="en-US" dirty="0" smtClean="0"/>
              <a:t>Page heading</a:t>
            </a:r>
            <a:endParaRPr lang="en-AU" dirty="0"/>
          </a:p>
        </p:txBody>
      </p:sp>
      <p:sp>
        <p:nvSpPr>
          <p:cNvPr id="12" name="Text Placeholder 2"/>
          <p:cNvSpPr>
            <a:spLocks noGrp="1"/>
          </p:cNvSpPr>
          <p:nvPr>
            <p:ph type="body" idx="11" hasCustomPrompt="1"/>
          </p:nvPr>
        </p:nvSpPr>
        <p:spPr>
          <a:xfrm>
            <a:off x="627571" y="771550"/>
            <a:ext cx="3080333"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059582"/>
            <a:ext cx="3077294" cy="1152128"/>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3" name="Text Placeholder 2"/>
          <p:cNvSpPr>
            <a:spLocks noGrp="1"/>
          </p:cNvSpPr>
          <p:nvPr>
            <p:ph type="body" idx="12" hasCustomPrompt="1"/>
          </p:nvPr>
        </p:nvSpPr>
        <p:spPr>
          <a:xfrm>
            <a:off x="631416" y="2355726"/>
            <a:ext cx="3076488" cy="288032"/>
          </a:xfrm>
        </p:spPr>
        <p:txBody>
          <a:bodyPr anchor="t" anchorCtr="0">
            <a:noAutofit/>
          </a:bodyPr>
          <a:lstStyle>
            <a:lvl1pPr marL="0" indent="0">
              <a:lnSpc>
                <a:spcPts val="2000"/>
              </a:lnSpc>
              <a:spcBef>
                <a:spcPts val="0"/>
              </a:spcBef>
              <a:buNone/>
              <a:defRPr sz="1800" b="0">
                <a:solidFill>
                  <a:srgbClr val="DF6F1D"/>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5" name="Content Placeholder 2"/>
          <p:cNvSpPr>
            <a:spLocks noGrp="1"/>
          </p:cNvSpPr>
          <p:nvPr>
            <p:ph idx="10"/>
          </p:nvPr>
        </p:nvSpPr>
        <p:spPr>
          <a:xfrm>
            <a:off x="627571" y="2643758"/>
            <a:ext cx="3080333" cy="1584176"/>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4" name="Content Placeholder 3"/>
          <p:cNvSpPr>
            <a:spLocks noGrp="1"/>
          </p:cNvSpPr>
          <p:nvPr>
            <p:ph sz="half" idx="2" hasCustomPrompt="1"/>
          </p:nvPr>
        </p:nvSpPr>
        <p:spPr>
          <a:xfrm>
            <a:off x="3779912" y="123479"/>
            <a:ext cx="5364088" cy="4104456"/>
          </a:xfrm>
        </p:spPr>
        <p:txBody>
          <a:bodyPr>
            <a:normAutofit/>
          </a:bodyPr>
          <a:lstStyle>
            <a:lvl1pPr>
              <a:defRPr sz="1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fontAlgn="auto">
              <a:lnSpc>
                <a:spcPts val="2000"/>
              </a:lnSpc>
              <a:spcBef>
                <a:spcPts val="0"/>
              </a:spcBef>
              <a:spcAft>
                <a:spcPts val="0"/>
              </a:spcAft>
              <a:defRPr lang="en-US"/>
            </a:pPr>
            <a:r>
              <a:rPr lang="en-US" dirty="0" smtClean="0">
                <a:latin typeface="Lato Light" charset="77"/>
                <a:ea typeface="Lato Light" charset="77"/>
                <a:cs typeface="Lato Light" charset="77"/>
              </a:rPr>
              <a:t>Click to add image</a:t>
            </a:r>
            <a:endParaRPr lang="en-US" dirty="0">
              <a:latin typeface="Lato Light" charset="77"/>
              <a:ea typeface="Lato Light" charset="77"/>
              <a:cs typeface="Lato Light" charset="77"/>
            </a:endParaRPr>
          </a:p>
        </p:txBody>
      </p:sp>
    </p:spTree>
    <p:extLst>
      <p:ext uri="{BB962C8B-B14F-4D97-AF65-F5344CB8AC3E}">
        <p14:creationId xmlns:p14="http://schemas.microsoft.com/office/powerpoint/2010/main" val="18110083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rple Section Page">
    <p:spTree>
      <p:nvGrpSpPr>
        <p:cNvPr id="1" name=""/>
        <p:cNvGrpSpPr/>
        <p:nvPr/>
      </p:nvGrpSpPr>
      <p:grpSpPr>
        <a:xfrm>
          <a:off x="0" y="0"/>
          <a:ext cx="0" cy="0"/>
          <a:chOff x="0" y="0"/>
          <a:chExt cx="0" cy="0"/>
        </a:xfrm>
      </p:grpSpPr>
      <p:pic>
        <p:nvPicPr>
          <p:cNvPr id="4" name="Imag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b="16908"/>
          <a:stretch>
            <a:fillRect/>
          </a:stretch>
        </p:blipFill>
        <p:spPr bwMode="auto">
          <a:xfrm>
            <a:off x="-4763" y="0"/>
            <a:ext cx="9413876" cy="437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1"/>
          <p:cNvSpPr>
            <a:spLocks noGrp="1"/>
          </p:cNvSpPr>
          <p:nvPr>
            <p:ph type="title" hasCustomPrompt="1"/>
          </p:nvPr>
        </p:nvSpPr>
        <p:spPr>
          <a:xfrm>
            <a:off x="611560" y="1635646"/>
            <a:ext cx="5904656" cy="2016224"/>
          </a:xfrm>
        </p:spPr>
        <p:txBody>
          <a:bodyPr>
            <a:normAutofit/>
          </a:bodyPr>
          <a:lstStyle>
            <a:lvl1pPr>
              <a:defRPr sz="4400" b="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stStyle>
          <a:p>
            <a:r>
              <a:rPr lang="en-US" dirty="0" smtClean="0"/>
              <a:t>Section Heading</a:t>
            </a:r>
            <a:endParaRPr lang="en-AU" dirty="0"/>
          </a:p>
        </p:txBody>
      </p:sp>
    </p:spTree>
    <p:extLst>
      <p:ext uri="{BB962C8B-B14F-4D97-AF65-F5344CB8AC3E}">
        <p14:creationId xmlns:p14="http://schemas.microsoft.com/office/powerpoint/2010/main" val="575631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urple Text Pag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30610" y="195487"/>
            <a:ext cx="7848872" cy="504056"/>
          </a:xfrm>
        </p:spPr>
        <p:txBody>
          <a:bodyPr>
            <a:noAutofit/>
          </a:bodyPr>
          <a:lstStyle>
            <a:lvl1pPr>
              <a:lnSpc>
                <a:spcPts val="3300"/>
              </a:lnSpc>
              <a:spcAft>
                <a:spcPts val="1100"/>
              </a:spcAft>
              <a:defRPr>
                <a:solidFill>
                  <a:srgbClr val="8C4799"/>
                </a:solidFill>
              </a:defRPr>
            </a:lvl1pPr>
          </a:lstStyle>
          <a:p>
            <a:r>
              <a:rPr lang="en-US" dirty="0" smtClean="0"/>
              <a:t>Page Heading</a:t>
            </a:r>
            <a:endParaRPr lang="en-AU" dirty="0"/>
          </a:p>
        </p:txBody>
      </p:sp>
      <p:sp>
        <p:nvSpPr>
          <p:cNvPr id="18" name="Text Placeholder 2"/>
          <p:cNvSpPr>
            <a:spLocks noGrp="1"/>
          </p:cNvSpPr>
          <p:nvPr>
            <p:ph type="body" idx="11" hasCustomPrompt="1"/>
          </p:nvPr>
        </p:nvSpPr>
        <p:spPr>
          <a:xfrm>
            <a:off x="627571" y="843558"/>
            <a:ext cx="7848872"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131590"/>
            <a:ext cx="7848872" cy="989062"/>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9" name="Text Placeholder 2"/>
          <p:cNvSpPr>
            <a:spLocks noGrp="1"/>
          </p:cNvSpPr>
          <p:nvPr>
            <p:ph type="body" idx="12" hasCustomPrompt="1"/>
          </p:nvPr>
        </p:nvSpPr>
        <p:spPr>
          <a:xfrm>
            <a:off x="631416" y="2139702"/>
            <a:ext cx="7848872" cy="288032"/>
          </a:xfrm>
        </p:spPr>
        <p:txBody>
          <a:bodyPr anchor="t" anchorCtr="0">
            <a:noAutofit/>
          </a:bodyPr>
          <a:lstStyle>
            <a:lvl1pPr marL="0" indent="0">
              <a:lnSpc>
                <a:spcPts val="2000"/>
              </a:lnSpc>
              <a:spcBef>
                <a:spcPts val="0"/>
              </a:spcBef>
              <a:buNone/>
              <a:defRPr sz="1800" b="0">
                <a:solidFill>
                  <a:srgbClr val="8C4799"/>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7" name="Content Placeholder 2"/>
          <p:cNvSpPr>
            <a:spLocks noGrp="1"/>
          </p:cNvSpPr>
          <p:nvPr>
            <p:ph idx="10"/>
          </p:nvPr>
        </p:nvSpPr>
        <p:spPr>
          <a:xfrm>
            <a:off x="627571" y="2437259"/>
            <a:ext cx="7848872" cy="1800200"/>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Tree>
    <p:extLst>
      <p:ext uri="{BB962C8B-B14F-4D97-AF65-F5344CB8AC3E}">
        <p14:creationId xmlns:p14="http://schemas.microsoft.com/office/powerpoint/2010/main" val="36573228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urple Text Image Pag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1084" y="123478"/>
            <a:ext cx="3112716" cy="504056"/>
          </a:xfrm>
        </p:spPr>
        <p:txBody>
          <a:bodyPr>
            <a:noAutofit/>
          </a:bodyPr>
          <a:lstStyle>
            <a:lvl1pPr>
              <a:lnSpc>
                <a:spcPts val="3300"/>
              </a:lnSpc>
              <a:spcAft>
                <a:spcPts val="1100"/>
              </a:spcAft>
              <a:defRPr>
                <a:solidFill>
                  <a:srgbClr val="8C4799"/>
                </a:solidFill>
              </a:defRPr>
            </a:lvl1pPr>
          </a:lstStyle>
          <a:p>
            <a:r>
              <a:rPr lang="en-US" dirty="0" smtClean="0"/>
              <a:t>Page heading</a:t>
            </a:r>
            <a:endParaRPr lang="en-AU" dirty="0"/>
          </a:p>
        </p:txBody>
      </p:sp>
      <p:sp>
        <p:nvSpPr>
          <p:cNvPr id="12" name="Text Placeholder 2"/>
          <p:cNvSpPr>
            <a:spLocks noGrp="1"/>
          </p:cNvSpPr>
          <p:nvPr>
            <p:ph type="body" idx="11" hasCustomPrompt="1"/>
          </p:nvPr>
        </p:nvSpPr>
        <p:spPr>
          <a:xfrm>
            <a:off x="627571" y="771550"/>
            <a:ext cx="3080333" cy="288032"/>
          </a:xfrm>
        </p:spPr>
        <p:txBody>
          <a:bodyPr anchor="t" anchorCtr="0">
            <a:noAutofit/>
          </a:bodyPr>
          <a:lstStyle>
            <a:lvl1pPr marL="0" indent="0">
              <a:lnSpc>
                <a:spcPts val="2000"/>
              </a:lnSpc>
              <a:spcBef>
                <a:spcPts val="0"/>
              </a:spcBef>
              <a:buNone/>
              <a:defRPr sz="1800" b="0">
                <a:solidFill>
                  <a:schemeClr val="tx1"/>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HEADINGS</a:t>
            </a:r>
          </a:p>
        </p:txBody>
      </p:sp>
      <p:sp>
        <p:nvSpPr>
          <p:cNvPr id="14" name="Content Placeholder 2"/>
          <p:cNvSpPr>
            <a:spLocks noGrp="1"/>
          </p:cNvSpPr>
          <p:nvPr>
            <p:ph idx="1"/>
          </p:nvPr>
        </p:nvSpPr>
        <p:spPr>
          <a:xfrm>
            <a:off x="630610" y="1059582"/>
            <a:ext cx="3077294" cy="1152128"/>
          </a:xfrm>
        </p:spPr>
        <p:txBody>
          <a:bodyPr tIns="0">
            <a:normAutofit/>
          </a:bodyPr>
          <a:lstStyle>
            <a:lvl1pPr marL="0" indent="0">
              <a:lnSpc>
                <a:spcPts val="2000"/>
              </a:lnSpc>
              <a:spcBef>
                <a:spcPts val="0"/>
              </a:spcBef>
              <a:buFont typeface="Lato" panose="020F0502020204030203" pitchFamily="34" charset="0"/>
              <a:buNone/>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3" name="Text Placeholder 2"/>
          <p:cNvSpPr>
            <a:spLocks noGrp="1"/>
          </p:cNvSpPr>
          <p:nvPr>
            <p:ph type="body" idx="12" hasCustomPrompt="1"/>
          </p:nvPr>
        </p:nvSpPr>
        <p:spPr>
          <a:xfrm>
            <a:off x="631416" y="2355726"/>
            <a:ext cx="3076488" cy="288032"/>
          </a:xfrm>
        </p:spPr>
        <p:txBody>
          <a:bodyPr anchor="t" anchorCtr="0">
            <a:noAutofit/>
          </a:bodyPr>
          <a:lstStyle>
            <a:lvl1pPr marL="0" indent="0">
              <a:lnSpc>
                <a:spcPts val="2000"/>
              </a:lnSpc>
              <a:spcBef>
                <a:spcPts val="0"/>
              </a:spcBef>
              <a:buNone/>
              <a:defRPr sz="1800" b="0">
                <a:solidFill>
                  <a:srgbClr val="8C4799"/>
                </a:solidFill>
                <a:latin typeface="Lato Black" panose="020F0502020204030203" pitchFamily="34" charset="0"/>
                <a:ea typeface="Lato Black" panose="020F0502020204030203" pitchFamily="34" charset="0"/>
                <a:cs typeface="Lato Black" panose="020F050202020403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Subheadings</a:t>
            </a:r>
          </a:p>
        </p:txBody>
      </p:sp>
      <p:sp>
        <p:nvSpPr>
          <p:cNvPr id="15" name="Content Placeholder 2"/>
          <p:cNvSpPr>
            <a:spLocks noGrp="1"/>
          </p:cNvSpPr>
          <p:nvPr>
            <p:ph idx="10"/>
          </p:nvPr>
        </p:nvSpPr>
        <p:spPr>
          <a:xfrm>
            <a:off x="627571" y="2643758"/>
            <a:ext cx="3080333" cy="1584176"/>
          </a:xfrm>
        </p:spPr>
        <p:txBody>
          <a:bodyPr tIns="0">
            <a:normAutofit/>
          </a:bodyPr>
          <a:lstStyle>
            <a:lvl1pPr marL="180975" indent="-180975">
              <a:lnSpc>
                <a:spcPts val="2000"/>
              </a:lnSpc>
              <a:spcBef>
                <a:spcPts val="0"/>
              </a:spcBef>
              <a:buFont typeface="Lato Light" panose="020F0502020204030203" pitchFamily="34" charset="0"/>
              <a:buChar char="»"/>
              <a:defRPr sz="1800">
                <a:latin typeface="Lato Light" panose="020F0502020204030203" pitchFamily="34" charset="0"/>
                <a:ea typeface="Lato Light" panose="020F0502020204030203" pitchFamily="34" charset="0"/>
                <a:cs typeface="Lato Light" panose="020F0502020204030203"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4" name="Content Placeholder 3"/>
          <p:cNvSpPr>
            <a:spLocks noGrp="1"/>
          </p:cNvSpPr>
          <p:nvPr>
            <p:ph sz="half" idx="2" hasCustomPrompt="1"/>
          </p:nvPr>
        </p:nvSpPr>
        <p:spPr>
          <a:xfrm>
            <a:off x="3779912" y="123479"/>
            <a:ext cx="5364088" cy="4104456"/>
          </a:xfrm>
        </p:spPr>
        <p:txBody>
          <a:bodyPr>
            <a:normAutofit/>
          </a:bodyPr>
          <a:lstStyle>
            <a:lvl1pPr>
              <a:defRPr sz="1800" baseline="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fontAlgn="auto">
              <a:lnSpc>
                <a:spcPts val="2000"/>
              </a:lnSpc>
              <a:spcBef>
                <a:spcPts val="0"/>
              </a:spcBef>
              <a:spcAft>
                <a:spcPts val="0"/>
              </a:spcAft>
              <a:defRPr lang="en-US"/>
            </a:pPr>
            <a:r>
              <a:rPr lang="en-US" dirty="0" smtClean="0">
                <a:latin typeface="Lato Light" charset="77"/>
                <a:ea typeface="Lato Light" charset="77"/>
                <a:cs typeface="Lato Light" charset="77"/>
              </a:rPr>
              <a:t>Click to add image</a:t>
            </a:r>
            <a:endParaRPr lang="en-US" dirty="0">
              <a:latin typeface="Lato Light" charset="77"/>
              <a:ea typeface="Lato Light" charset="77"/>
              <a:cs typeface="Lato Light" charset="77"/>
            </a:endParaRPr>
          </a:p>
        </p:txBody>
      </p:sp>
    </p:spTree>
    <p:extLst>
      <p:ext uri="{BB962C8B-B14F-4D97-AF65-F5344CB8AC3E}">
        <p14:creationId xmlns:p14="http://schemas.microsoft.com/office/powerpoint/2010/main" val="32923661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ark Green Section Page">
    <p:spTree>
      <p:nvGrpSpPr>
        <p:cNvPr id="1" name=""/>
        <p:cNvGrpSpPr/>
        <p:nvPr/>
      </p:nvGrpSpPr>
      <p:grpSpPr>
        <a:xfrm>
          <a:off x="0" y="0"/>
          <a:ext cx="0" cy="0"/>
          <a:chOff x="0" y="0"/>
          <a:chExt cx="0" cy="0"/>
        </a:xfrm>
      </p:grpSpPr>
      <p:pic>
        <p:nvPicPr>
          <p:cNvPr id="4" name="Image 2"/>
          <p:cNvPicPr>
            <a:picLocks noChangeAspect="1" noChangeArrowheads="1"/>
          </p:cNvPicPr>
          <p:nvPr userDrawn="1"/>
        </p:nvPicPr>
        <p:blipFill>
          <a:blip r:embed="rId2" cstate="email">
            <a:clrChange>
              <a:clrFrom>
                <a:srgbClr val="FFFFFF"/>
              </a:clrFrom>
              <a:clrTo>
                <a:srgbClr val="FFFFFF">
                  <a:alpha val="0"/>
                </a:srgbClr>
              </a:clrTo>
            </a:clrChange>
            <a:extLst>
              <a:ext uri="{28A0092B-C50C-407E-A947-70E740481C1C}">
                <a14:useLocalDpi xmlns:a14="http://schemas.microsoft.com/office/drawing/2010/main" val="0"/>
              </a:ext>
            </a:extLst>
          </a:blip>
          <a:srcRect b="17400"/>
          <a:stretch>
            <a:fillRect/>
          </a:stretch>
        </p:blipFill>
        <p:spPr bwMode="auto">
          <a:xfrm>
            <a:off x="-4763" y="0"/>
            <a:ext cx="9413876" cy="4338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1"/>
          <p:cNvSpPr>
            <a:spLocks noGrp="1"/>
          </p:cNvSpPr>
          <p:nvPr>
            <p:ph type="title" hasCustomPrompt="1"/>
          </p:nvPr>
        </p:nvSpPr>
        <p:spPr>
          <a:xfrm>
            <a:off x="611560" y="1635646"/>
            <a:ext cx="5904656" cy="2016224"/>
          </a:xfrm>
        </p:spPr>
        <p:txBody>
          <a:bodyPr>
            <a:normAutofit/>
          </a:bodyPr>
          <a:lstStyle>
            <a:lvl1pPr>
              <a:defRPr sz="4400" b="0">
                <a:solidFill>
                  <a:schemeClr val="bg1"/>
                </a:solidFill>
                <a:latin typeface="Lato Light" panose="020F0502020204030203" pitchFamily="34" charset="0"/>
                <a:ea typeface="Lato Light" panose="020F0502020204030203" pitchFamily="34" charset="0"/>
                <a:cs typeface="Lato Light" panose="020F0502020204030203" pitchFamily="34" charset="0"/>
              </a:defRPr>
            </a:lvl1pPr>
          </a:lstStyle>
          <a:p>
            <a:r>
              <a:rPr lang="en-US" dirty="0" smtClean="0"/>
              <a:t>Section Heading</a:t>
            </a:r>
            <a:endParaRPr lang="en-AU" dirty="0"/>
          </a:p>
        </p:txBody>
      </p:sp>
    </p:spTree>
    <p:extLst>
      <p:ext uri="{BB962C8B-B14F-4D97-AF65-F5344CB8AC3E}">
        <p14:creationId xmlns:p14="http://schemas.microsoft.com/office/powerpoint/2010/main" val="16829704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560" y="195487"/>
            <a:ext cx="7848872" cy="897731"/>
          </a:xfrm>
          <a:prstGeom prst="rect">
            <a:avLst/>
          </a:prstGeom>
        </p:spPr>
        <p:txBody>
          <a:bodyPr vert="horz" lIns="91440" tIns="45720" rIns="91440" bIns="45720" rtlCol="0" anchor="t">
            <a:normAutofit/>
          </a:bodyPr>
          <a:lstStyle/>
          <a:p>
            <a:r>
              <a:rPr lang="en-US" dirty="0" smtClean="0"/>
              <a:t>Text title</a:t>
            </a:r>
            <a:endParaRPr lang="en-AU" dirty="0"/>
          </a:p>
        </p:txBody>
      </p:sp>
      <p:sp>
        <p:nvSpPr>
          <p:cNvPr id="3" name="Text Placeholder 2"/>
          <p:cNvSpPr>
            <a:spLocks noGrp="1"/>
          </p:cNvSpPr>
          <p:nvPr>
            <p:ph type="body" idx="1"/>
          </p:nvPr>
        </p:nvSpPr>
        <p:spPr>
          <a:xfrm>
            <a:off x="611560" y="1200151"/>
            <a:ext cx="7848872" cy="302778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cxnSp>
        <p:nvCxnSpPr>
          <p:cNvPr id="16" name="Straight Connector 15" descr="Bottom page border"/>
          <p:cNvCxnSpPr/>
          <p:nvPr/>
        </p:nvCxnSpPr>
        <p:spPr>
          <a:xfrm>
            <a:off x="250825" y="4299942"/>
            <a:ext cx="8642350" cy="0"/>
          </a:xfrm>
          <a:prstGeom prst="line">
            <a:avLst/>
          </a:prstGeom>
          <a:ln w="1270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15" name="TextBox 3"/>
          <p:cNvSpPr txBox="1">
            <a:spLocks noChangeArrowheads="1"/>
          </p:cNvSpPr>
          <p:nvPr/>
        </p:nvSpPr>
        <p:spPr bwMode="auto">
          <a:xfrm>
            <a:off x="765174" y="4571405"/>
            <a:ext cx="1286545"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lnSpc>
                <a:spcPts val="1100"/>
              </a:lnSpc>
            </a:pPr>
            <a:r>
              <a:rPr lang="en-US" sz="1100" dirty="0" smtClean="0">
                <a:solidFill>
                  <a:prstClr val="black"/>
                </a:solidFill>
                <a:latin typeface="Lato Black" charset="0"/>
                <a:cs typeface="Lato Black" charset="0"/>
              </a:rPr>
              <a:t>www.nt.gov.au</a:t>
            </a:r>
            <a:endParaRPr lang="en-US" sz="1100" dirty="0">
              <a:solidFill>
                <a:prstClr val="black"/>
              </a:solidFill>
              <a:latin typeface="Lato Black" charset="0"/>
              <a:cs typeface="Lato Black" charset="0"/>
            </a:endParaRPr>
          </a:p>
        </p:txBody>
      </p:sp>
      <p:pic>
        <p:nvPicPr>
          <p:cNvPr id="17" name="Picture 12" descr="Northern Territory Government"/>
          <p:cNvPicPr>
            <a:picLocks noChangeAspect="1"/>
          </p:cNvPicPr>
          <p:nvPr/>
        </p:nvPicPr>
        <p:blipFill>
          <a:blip r:embed="rId29" cstate="email">
            <a:extLst>
              <a:ext uri="{28A0092B-C50C-407E-A947-70E740481C1C}">
                <a14:useLocalDpi xmlns:a14="http://schemas.microsoft.com/office/drawing/2010/main" val="0"/>
              </a:ext>
            </a:extLst>
          </a:blip>
          <a:srcRect/>
          <a:stretch>
            <a:fillRect/>
          </a:stretch>
        </p:blipFill>
        <p:spPr bwMode="auto">
          <a:xfrm>
            <a:off x="7164388" y="4444405"/>
            <a:ext cx="1655762"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2432797"/>
      </p:ext>
    </p:extLst>
  </p:cSld>
  <p:clrMap bg1="lt1" tx1="dk1" bg2="lt2" tx2="dk2" accent1="accent1" accent2="accent2" accent3="accent3" accent4="accent4" accent5="accent5" accent6="accent6" hlink="hlink" folHlink="folHlink"/>
  <p:sldLayoutIdLst>
    <p:sldLayoutId id="2147483649" r:id="rId1"/>
    <p:sldLayoutId id="2147483677" r:id="rId2"/>
    <p:sldLayoutId id="2147483678" r:id="rId3"/>
    <p:sldLayoutId id="2147483679" r:id="rId4"/>
    <p:sldLayoutId id="2147483680" r:id="rId5"/>
    <p:sldLayoutId id="2147483684" r:id="rId6"/>
    <p:sldLayoutId id="2147483685" r:id="rId7"/>
    <p:sldLayoutId id="2147483686"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 id="2147483700" r:id="rId19"/>
    <p:sldLayoutId id="2147483701" r:id="rId20"/>
    <p:sldLayoutId id="2147483702" r:id="rId21"/>
    <p:sldLayoutId id="2147483658" r:id="rId22"/>
    <p:sldLayoutId id="2147483659" r:id="rId23"/>
    <p:sldLayoutId id="2147483674" r:id="rId24"/>
    <p:sldLayoutId id="2147483657" r:id="rId25"/>
    <p:sldLayoutId id="2147483655" r:id="rId26"/>
    <p:sldLayoutId id="2147483703" r:id="rId27"/>
  </p:sldLayoutIdLst>
  <p:timing>
    <p:tnLst>
      <p:par>
        <p:cTn id="1" dur="indefinite" restart="never" nodeType="tmRoot"/>
      </p:par>
    </p:tnLst>
  </p:timing>
  <p:txStyles>
    <p:titleStyle>
      <a:lvl1pPr algn="l" defTabSz="914400" rtl="0" eaLnBrk="1" latinLnBrk="0" hangingPunct="1">
        <a:spcBef>
          <a:spcPct val="0"/>
        </a:spcBef>
        <a:buNone/>
        <a:defRPr sz="3300" b="1" kern="1200" baseline="0">
          <a:solidFill>
            <a:srgbClr val="CB6015"/>
          </a:solidFill>
          <a:latin typeface="Lato Heavy" panose="020F0502020204030203" pitchFamily="34" charset="0"/>
          <a:ea typeface="Lato Heavy" panose="020F0502020204030203" pitchFamily="34" charset="0"/>
          <a:cs typeface="Lato Heavy" panose="020F0502020204030203" pitchFamily="34" charset="0"/>
        </a:defRPr>
      </a:lvl1pPr>
    </p:titleStyle>
    <p:bodyStyle>
      <a:lvl1pPr marL="0" indent="0" algn="l" defTabSz="914400" rtl="0" eaLnBrk="1" latinLnBrk="0" hangingPunct="1">
        <a:spcBef>
          <a:spcPct val="20000"/>
        </a:spcBef>
        <a:buFont typeface="Arial" pitchFamily="34" charset="0"/>
        <a:buNone/>
        <a:defRPr sz="24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800100" indent="-342900" algn="l" defTabSz="914400" rtl="0" eaLnBrk="1" latinLnBrk="0" hangingPunct="1">
        <a:spcBef>
          <a:spcPct val="20000"/>
        </a:spcBef>
        <a:buFont typeface="Lato" panose="020F0502020204030203" pitchFamily="34" charset="0"/>
        <a:buChar char="»"/>
        <a:defRPr sz="2400" kern="1200">
          <a:solidFill>
            <a:srgbClr val="CB6015"/>
          </a:solidFill>
          <a:latin typeface="Lato" panose="020F0502020204030203" pitchFamily="34" charset="0"/>
          <a:ea typeface="Lato" panose="020F0502020204030203" pitchFamily="34" charset="0"/>
          <a:cs typeface="Lato" panose="020F0502020204030203" pitchFamily="34" charset="0"/>
        </a:defRPr>
      </a:lvl2pPr>
      <a:lvl3pPr marL="1143000" indent="-228600" algn="l" defTabSz="914400" rtl="0" eaLnBrk="1" latinLnBrk="0" hangingPunct="1">
        <a:spcBef>
          <a:spcPct val="20000"/>
        </a:spcBef>
        <a:buFont typeface="Lato" panose="020F0502020204030203" pitchFamily="34" charset="0"/>
        <a:buChar char="»"/>
        <a:defRPr sz="24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1600200" indent="-228600" algn="l" defTabSz="914400" rtl="0" eaLnBrk="1" latinLnBrk="0" hangingPunct="1">
        <a:spcBef>
          <a:spcPct val="20000"/>
        </a:spcBef>
        <a:buFont typeface="Lato" panose="020F0502020204030203" pitchFamily="34" charset="0"/>
        <a:buChar char="»"/>
        <a:defRPr sz="24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2057400" indent="-228600" algn="l" defTabSz="914400" rtl="0" eaLnBrk="1" latinLnBrk="0" hangingPunct="1">
        <a:spcBef>
          <a:spcPct val="20000"/>
        </a:spcBef>
        <a:buFont typeface="Lato" panose="020F0502020204030203" pitchFamily="34" charset="0"/>
        <a:buChar char="»"/>
        <a:defRPr sz="24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aifs.gov.au/publications/archived/4122" TargetMode="Externa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11188" y="491046"/>
            <a:ext cx="6692280" cy="1102519"/>
          </a:xfrm>
        </p:spPr>
        <p:txBody>
          <a:bodyPr>
            <a:normAutofit fontScale="90000"/>
          </a:bodyPr>
          <a:lstStyle/>
          <a:p>
            <a:r>
              <a:rPr lang="en-AU" dirty="0" smtClean="0"/>
              <a:t>Sexual Violence – Barriers to Disclosure and How to Overcome Them </a:t>
            </a:r>
            <a:endParaRPr lang="en-AU" dirty="0"/>
          </a:p>
        </p:txBody>
      </p:sp>
      <p:sp>
        <p:nvSpPr>
          <p:cNvPr id="8" name="Subtitle 7"/>
          <p:cNvSpPr>
            <a:spLocks noGrp="1"/>
          </p:cNvSpPr>
          <p:nvPr>
            <p:ph type="subTitle" idx="1"/>
          </p:nvPr>
        </p:nvSpPr>
        <p:spPr/>
        <p:txBody>
          <a:bodyPr>
            <a:normAutofit fontScale="92500"/>
          </a:bodyPr>
          <a:lstStyle/>
          <a:p>
            <a:endParaRPr lang="en-AU" dirty="0" smtClean="0"/>
          </a:p>
          <a:p>
            <a:r>
              <a:rPr lang="en-AU" dirty="0" smtClean="0"/>
              <a:t>SARC Darwin </a:t>
            </a:r>
            <a:endParaRPr lang="en-AU" dirty="0"/>
          </a:p>
        </p:txBody>
      </p:sp>
      <p:sp>
        <p:nvSpPr>
          <p:cNvPr id="9" name="Text Placeholder 8"/>
          <p:cNvSpPr>
            <a:spLocks noGrp="1"/>
          </p:cNvSpPr>
          <p:nvPr>
            <p:ph type="body" sz="quarter" idx="11"/>
          </p:nvPr>
        </p:nvSpPr>
        <p:spPr/>
        <p:txBody>
          <a:bodyPr>
            <a:normAutofit fontScale="92500" lnSpcReduction="20000"/>
          </a:bodyPr>
          <a:lstStyle/>
          <a:p>
            <a:r>
              <a:rPr lang="en-AU" dirty="0" smtClean="0"/>
              <a:t>Genevieve Dally </a:t>
            </a:r>
            <a:endParaRPr lang="en-AU" dirty="0"/>
          </a:p>
        </p:txBody>
      </p:sp>
      <p:sp>
        <p:nvSpPr>
          <p:cNvPr id="10" name="Text Placeholder 9"/>
          <p:cNvSpPr>
            <a:spLocks noGrp="1"/>
          </p:cNvSpPr>
          <p:nvPr>
            <p:ph type="body" sz="quarter" idx="12"/>
          </p:nvPr>
        </p:nvSpPr>
        <p:spPr/>
        <p:txBody>
          <a:bodyPr>
            <a:normAutofit fontScale="92500" lnSpcReduction="20000"/>
          </a:bodyPr>
          <a:lstStyle/>
          <a:p>
            <a:endParaRPr lang="en-AU"/>
          </a:p>
        </p:txBody>
      </p:sp>
      <p:sp>
        <p:nvSpPr>
          <p:cNvPr id="11" name="Text Placeholder 10"/>
          <p:cNvSpPr>
            <a:spLocks noGrp="1"/>
          </p:cNvSpPr>
          <p:nvPr>
            <p:ph type="body" sz="quarter" idx="13"/>
          </p:nvPr>
        </p:nvSpPr>
        <p:spPr/>
        <p:txBody>
          <a:bodyPr>
            <a:normAutofit fontScale="92500" lnSpcReduction="20000"/>
          </a:bodyPr>
          <a:lstStyle/>
          <a:p>
            <a:endParaRPr lang="en-AU" dirty="0"/>
          </a:p>
        </p:txBody>
      </p:sp>
    </p:spTree>
    <p:extLst>
      <p:ext uri="{BB962C8B-B14F-4D97-AF65-F5344CB8AC3E}">
        <p14:creationId xmlns:p14="http://schemas.microsoft.com/office/powerpoint/2010/main" val="2596972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SARC Darwin 8922 6472</a:t>
            </a:r>
            <a:endParaRPr lang="en-AU" dirty="0"/>
          </a:p>
        </p:txBody>
      </p:sp>
      <p:sp>
        <p:nvSpPr>
          <p:cNvPr id="3" name="Text Placeholder 2" hidden="1"/>
          <p:cNvSpPr>
            <a:spLocks noGrp="1"/>
          </p:cNvSpPr>
          <p:nvPr>
            <p:ph type="body" idx="11"/>
          </p:nvPr>
        </p:nvSpPr>
        <p:spPr/>
        <p:txBody>
          <a:bodyPr/>
          <a:lstStyle/>
          <a:p>
            <a:endParaRPr lang="en-AU" dirty="0"/>
          </a:p>
        </p:txBody>
      </p:sp>
      <p:sp>
        <p:nvSpPr>
          <p:cNvPr id="4" name="Content Placeholder 3"/>
          <p:cNvSpPr>
            <a:spLocks noGrp="1"/>
          </p:cNvSpPr>
          <p:nvPr>
            <p:ph idx="1"/>
          </p:nvPr>
        </p:nvSpPr>
        <p:spPr>
          <a:xfrm>
            <a:off x="630610" y="1059582"/>
            <a:ext cx="7848872" cy="2952328"/>
          </a:xfrm>
        </p:spPr>
        <p:txBody>
          <a:bodyPr>
            <a:normAutofit lnSpcReduction="10000"/>
          </a:bodyPr>
          <a:lstStyle/>
          <a:p>
            <a:pPr>
              <a:lnSpc>
                <a:spcPct val="100000"/>
              </a:lnSpc>
            </a:pPr>
            <a:r>
              <a:rPr lang="en-AU" sz="2800" dirty="0" smtClean="0"/>
              <a:t>24/7 crisis response service for people affected by sexual assault</a:t>
            </a:r>
          </a:p>
          <a:p>
            <a:pPr>
              <a:lnSpc>
                <a:spcPct val="100000"/>
              </a:lnSpc>
            </a:pPr>
            <a:r>
              <a:rPr lang="en-AU" sz="2800" dirty="0" smtClean="0"/>
              <a:t>-  Counselling</a:t>
            </a:r>
          </a:p>
          <a:p>
            <a:pPr marL="285750" indent="-285750">
              <a:lnSpc>
                <a:spcPct val="100000"/>
              </a:lnSpc>
              <a:buFontTx/>
              <a:buChar char="-"/>
            </a:pPr>
            <a:r>
              <a:rPr lang="en-AU" sz="2800" dirty="0" smtClean="0"/>
              <a:t>Medical response</a:t>
            </a:r>
          </a:p>
          <a:p>
            <a:pPr marL="285750" indent="-285750">
              <a:lnSpc>
                <a:spcPct val="100000"/>
              </a:lnSpc>
              <a:buFontTx/>
              <a:buChar char="-"/>
            </a:pPr>
            <a:r>
              <a:rPr lang="en-AU" sz="2800" dirty="0" smtClean="0"/>
              <a:t>Forensic medical examinations</a:t>
            </a:r>
          </a:p>
          <a:p>
            <a:pPr marL="742950" lvl="1" indent="-285750">
              <a:buFontTx/>
              <a:buChar char="-"/>
            </a:pPr>
            <a:r>
              <a:rPr lang="en-AU" sz="280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rPr>
              <a:t>SAIKs</a:t>
            </a:r>
          </a:p>
          <a:p>
            <a:pPr marL="742950" lvl="1" indent="-285750">
              <a:buFontTx/>
              <a:buChar char="-"/>
            </a:pPr>
            <a:r>
              <a:rPr lang="en-AU" sz="2800" dirty="0" smtClean="0">
                <a:solidFill>
                  <a:schemeClr val="tx1"/>
                </a:solidFill>
                <a:latin typeface="Lato Light" panose="020F0502020204030203" pitchFamily="34" charset="0"/>
                <a:ea typeface="Lato Light" panose="020F0502020204030203" pitchFamily="34" charset="0"/>
                <a:cs typeface="Lato Light" panose="020F0502020204030203" pitchFamily="34" charset="0"/>
              </a:rPr>
              <a:t>Just in Case SAIKs</a:t>
            </a:r>
          </a:p>
          <a:p>
            <a:pPr marL="742950" lvl="1" indent="-285750">
              <a:buFontTx/>
              <a:buChar char="-"/>
            </a:pPr>
            <a:endParaRPr lang="en-AU" dirty="0" smtClean="0"/>
          </a:p>
          <a:p>
            <a:pPr marL="285750" indent="-285750">
              <a:buFontTx/>
              <a:buChar char="-"/>
            </a:pPr>
            <a:endParaRPr lang="en-AU" dirty="0"/>
          </a:p>
        </p:txBody>
      </p:sp>
      <p:sp>
        <p:nvSpPr>
          <p:cNvPr id="5" name="Text Placeholder 4" hidden="1"/>
          <p:cNvSpPr>
            <a:spLocks noGrp="1"/>
          </p:cNvSpPr>
          <p:nvPr>
            <p:ph type="body" idx="12"/>
          </p:nvPr>
        </p:nvSpPr>
        <p:spPr/>
        <p:txBody>
          <a:bodyPr/>
          <a:lstStyle/>
          <a:p>
            <a:endParaRPr lang="en-AU" dirty="0"/>
          </a:p>
        </p:txBody>
      </p:sp>
      <p:sp>
        <p:nvSpPr>
          <p:cNvPr id="6" name="Content Placeholder 5" hidden="1"/>
          <p:cNvSpPr>
            <a:spLocks noGrp="1"/>
          </p:cNvSpPr>
          <p:nvPr>
            <p:ph idx="10"/>
          </p:nvPr>
        </p:nvSpPr>
        <p:spPr/>
        <p:txBody>
          <a:bodyPr/>
          <a:lstStyle/>
          <a:p>
            <a:endParaRPr lang="en-AU" dirty="0"/>
          </a:p>
        </p:txBody>
      </p:sp>
    </p:spTree>
    <p:extLst>
      <p:ext uri="{BB962C8B-B14F-4D97-AF65-F5344CB8AC3E}">
        <p14:creationId xmlns:p14="http://schemas.microsoft.com/office/powerpoint/2010/main" val="792211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95486"/>
            <a:ext cx="7848872" cy="897731"/>
          </a:xfrm>
        </p:spPr>
        <p:txBody>
          <a:bodyPr/>
          <a:lstStyle/>
          <a:p>
            <a:r>
              <a:rPr lang="en-US" dirty="0"/>
              <a:t> </a:t>
            </a:r>
            <a:r>
              <a:rPr lang="en-US" dirty="0" smtClean="0"/>
              <a:t>Barriers to </a:t>
            </a:r>
            <a:r>
              <a:rPr lang="en-US" dirty="0" smtClean="0"/>
              <a:t>Disclosure</a:t>
            </a:r>
            <a:endParaRPr lang="en-US" dirty="0"/>
          </a:p>
        </p:txBody>
      </p:sp>
      <p:sp>
        <p:nvSpPr>
          <p:cNvPr id="6" name="Content Placeholder 5"/>
          <p:cNvSpPr>
            <a:spLocks noGrp="1"/>
          </p:cNvSpPr>
          <p:nvPr>
            <p:ph idx="1"/>
          </p:nvPr>
        </p:nvSpPr>
        <p:spPr>
          <a:xfrm>
            <a:off x="683568" y="681540"/>
            <a:ext cx="7317432" cy="4158854"/>
          </a:xfrm>
        </p:spPr>
        <p:txBody>
          <a:bodyPr>
            <a:noAutofit/>
          </a:bodyPr>
          <a:lstStyle/>
          <a:p>
            <a:r>
              <a:rPr lang="en-US" sz="1400" b="1" dirty="0" smtClean="0">
                <a:solidFill>
                  <a:srgbClr val="DC582A"/>
                </a:solidFill>
                <a:latin typeface="Lato Light" panose="020F0502020204030203" pitchFamily="34" charset="0"/>
                <a:ea typeface="Lato Light" panose="020F0502020204030203" pitchFamily="34" charset="0"/>
                <a:cs typeface="Lato Light" panose="020F0502020204030203" pitchFamily="34" charset="0"/>
              </a:rPr>
              <a:t>Self </a:t>
            </a:r>
            <a:r>
              <a:rPr lang="en-US" sz="1400" b="1" dirty="0">
                <a:solidFill>
                  <a:srgbClr val="DC582A"/>
                </a:solidFill>
                <a:latin typeface="Lato Light" panose="020F0502020204030203" pitchFamily="34" charset="0"/>
                <a:ea typeface="Lato Light" panose="020F0502020204030203" pitchFamily="34" charset="0"/>
                <a:cs typeface="Lato Light" panose="020F0502020204030203" pitchFamily="34" charset="0"/>
              </a:rPr>
              <a:t>– What are they thinking of themselves</a:t>
            </a:r>
            <a:r>
              <a:rPr lang="en-US" sz="1400" b="1" dirty="0" smtClean="0">
                <a:solidFill>
                  <a:srgbClr val="DC582A"/>
                </a:solidFill>
                <a:latin typeface="Lato Light" panose="020F0502020204030203" pitchFamily="34" charset="0"/>
                <a:ea typeface="Lato Light" panose="020F0502020204030203" pitchFamily="34" charset="0"/>
                <a:cs typeface="Lato Light" panose="020F0502020204030203" pitchFamily="34" charset="0"/>
              </a:rPr>
              <a:t>?</a:t>
            </a:r>
            <a:endParaRPr lang="en-US" sz="1400" b="1" dirty="0" smtClean="0">
              <a:solidFill>
                <a:srgbClr val="DC582A"/>
              </a:solidFill>
              <a:latin typeface="Lato Light" panose="020F0502020204030203" pitchFamily="34" charset="0"/>
              <a:ea typeface="Lato Light" panose="020F0502020204030203" pitchFamily="34" charset="0"/>
              <a:cs typeface="Lato Light" panose="020F0502020204030203" pitchFamily="34" charset="0"/>
            </a:endParaRPr>
          </a:p>
          <a:p>
            <a:pPr>
              <a:lnSpc>
                <a:spcPct val="150000"/>
              </a:lnSpc>
              <a:defRPr/>
            </a:pPr>
            <a:r>
              <a:rPr lang="en-AU" sz="1400" dirty="0">
                <a:latin typeface="Lato Light" panose="020F0502020204030203" pitchFamily="34" charset="0"/>
                <a:ea typeface="Lato Light" panose="020F0502020204030203" pitchFamily="34" charset="0"/>
                <a:cs typeface="Lato Light" panose="020F0502020204030203" pitchFamily="34" charset="0"/>
              </a:rPr>
              <a:t>Self blame – very common </a:t>
            </a:r>
            <a:r>
              <a:rPr lang="en-AU" sz="1400" dirty="0">
                <a:latin typeface="Lato Light" panose="020F0502020204030203" pitchFamily="34" charset="0"/>
                <a:ea typeface="Lato Light" panose="020F0502020204030203" pitchFamily="34" charset="0"/>
                <a:cs typeface="Lato Light" panose="020F0502020204030203" pitchFamily="34" charset="0"/>
              </a:rPr>
              <a:t>                                 </a:t>
            </a:r>
            <a:r>
              <a:rPr lang="en-AU" sz="1400" dirty="0" smtClean="0">
                <a:latin typeface="Lato Light" panose="020F0502020204030203" pitchFamily="34" charset="0"/>
                <a:ea typeface="Lato Light" panose="020F0502020204030203" pitchFamily="34" charset="0"/>
                <a:cs typeface="Lato Light" panose="020F0502020204030203" pitchFamily="34" charset="0"/>
              </a:rPr>
              <a:t>Fear </a:t>
            </a:r>
            <a:r>
              <a:rPr lang="en-AU" sz="1400" dirty="0">
                <a:latin typeface="Lato Light" panose="020F0502020204030203" pitchFamily="34" charset="0"/>
                <a:ea typeface="Lato Light" panose="020F0502020204030203" pitchFamily="34" charset="0"/>
                <a:cs typeface="Lato Light" panose="020F0502020204030203" pitchFamily="34" charset="0"/>
              </a:rPr>
              <a:t>of being blamed by others</a:t>
            </a:r>
          </a:p>
          <a:p>
            <a:pPr>
              <a:lnSpc>
                <a:spcPct val="150000"/>
              </a:lnSpc>
              <a:defRPr/>
            </a:pPr>
            <a:r>
              <a:rPr lang="en-AU" sz="1400" dirty="0">
                <a:latin typeface="Lato Light" panose="020F0502020204030203" pitchFamily="34" charset="0"/>
                <a:ea typeface="Lato Light" panose="020F0502020204030203" pitchFamily="34" charset="0"/>
                <a:cs typeface="Lato Light" panose="020F0502020204030203" pitchFamily="34" charset="0"/>
              </a:rPr>
              <a:t>Fear </a:t>
            </a:r>
            <a:r>
              <a:rPr lang="en-AU" sz="1400" dirty="0">
                <a:latin typeface="Lato Light" panose="020F0502020204030203" pitchFamily="34" charset="0"/>
                <a:ea typeface="Lato Light" panose="020F0502020204030203" pitchFamily="34" charset="0"/>
                <a:cs typeface="Lato Light" panose="020F0502020204030203" pitchFamily="34" charset="0"/>
              </a:rPr>
              <a:t>of reprisal by the </a:t>
            </a:r>
            <a:r>
              <a:rPr lang="en-AU" sz="1400" dirty="0">
                <a:latin typeface="Lato Light" panose="020F0502020204030203" pitchFamily="34" charset="0"/>
                <a:ea typeface="Lato Light" panose="020F0502020204030203" pitchFamily="34" charset="0"/>
                <a:cs typeface="Lato Light" panose="020F0502020204030203" pitchFamily="34" charset="0"/>
              </a:rPr>
              <a:t>perpetrator		</a:t>
            </a:r>
            <a:r>
              <a:rPr lang="en-AU" sz="1400" dirty="0" smtClean="0">
                <a:latin typeface="Lato Light" panose="020F0502020204030203" pitchFamily="34" charset="0"/>
                <a:ea typeface="Lato Light" panose="020F0502020204030203" pitchFamily="34" charset="0"/>
                <a:cs typeface="Lato Light" panose="020F0502020204030203" pitchFamily="34" charset="0"/>
              </a:rPr>
              <a:t>Shame</a:t>
            </a:r>
            <a:r>
              <a:rPr lang="en-AU" sz="1400" dirty="0">
                <a:latin typeface="Lato Light" panose="020F0502020204030203" pitchFamily="34" charset="0"/>
                <a:ea typeface="Lato Light" panose="020F0502020204030203" pitchFamily="34" charset="0"/>
                <a:cs typeface="Lato Light" panose="020F0502020204030203" pitchFamily="34" charset="0"/>
              </a:rPr>
              <a:t>, </a:t>
            </a:r>
            <a:r>
              <a:rPr lang="en-AU" sz="1400" dirty="0" smtClean="0">
                <a:latin typeface="Lato Light" panose="020F0502020204030203" pitchFamily="34" charset="0"/>
                <a:ea typeface="Lato Light" panose="020F0502020204030203" pitchFamily="34" charset="0"/>
                <a:cs typeface="Lato Light" panose="020F0502020204030203" pitchFamily="34" charset="0"/>
              </a:rPr>
              <a:t>embarrassment</a:t>
            </a:r>
            <a:endParaRPr lang="en-US" sz="1400" dirty="0" smtClean="0">
              <a:solidFill>
                <a:srgbClr val="FF6600"/>
              </a:solidFill>
              <a:latin typeface="Lato Light" panose="020F0502020204030203" pitchFamily="34" charset="0"/>
              <a:ea typeface="Lato Light" panose="020F0502020204030203" pitchFamily="34" charset="0"/>
              <a:cs typeface="Lato Light" panose="020F0502020204030203" pitchFamily="34" charset="0"/>
            </a:endParaRPr>
          </a:p>
          <a:p>
            <a:r>
              <a:rPr lang="en-US" sz="1400" b="1" dirty="0" smtClean="0">
                <a:solidFill>
                  <a:srgbClr val="DC582A"/>
                </a:solidFill>
                <a:latin typeface="Lato Light" panose="020F0502020204030203" pitchFamily="34" charset="0"/>
                <a:ea typeface="Lato Light" panose="020F0502020204030203" pitchFamily="34" charset="0"/>
                <a:cs typeface="Lato Light" panose="020F0502020204030203" pitchFamily="34" charset="0"/>
              </a:rPr>
              <a:t>Family </a:t>
            </a:r>
            <a:r>
              <a:rPr lang="en-US" sz="1400" b="1" dirty="0">
                <a:solidFill>
                  <a:srgbClr val="DC582A"/>
                </a:solidFill>
                <a:latin typeface="Lato Light" panose="020F0502020204030203" pitchFamily="34" charset="0"/>
                <a:ea typeface="Lato Light" panose="020F0502020204030203" pitchFamily="34" charset="0"/>
                <a:cs typeface="Lato Light" panose="020F0502020204030203" pitchFamily="34" charset="0"/>
              </a:rPr>
              <a:t>and friends- Why don’t they tell</a:t>
            </a:r>
            <a:r>
              <a:rPr lang="en-US" sz="1400" b="1" dirty="0" smtClean="0">
                <a:solidFill>
                  <a:srgbClr val="DC582A"/>
                </a:solidFill>
                <a:latin typeface="Lato Light" panose="020F0502020204030203" pitchFamily="34" charset="0"/>
                <a:ea typeface="Lato Light" panose="020F0502020204030203" pitchFamily="34" charset="0"/>
                <a:cs typeface="Lato Light" panose="020F0502020204030203" pitchFamily="34" charset="0"/>
              </a:rPr>
              <a:t>?</a:t>
            </a:r>
            <a:endParaRPr lang="en-US" sz="1400" b="1" dirty="0" smtClean="0">
              <a:solidFill>
                <a:srgbClr val="DC582A"/>
              </a:solidFill>
              <a:latin typeface="Lato Light" panose="020F0502020204030203" pitchFamily="34" charset="0"/>
              <a:ea typeface="Lato Light" panose="020F0502020204030203" pitchFamily="34" charset="0"/>
              <a:cs typeface="Lato Light" panose="020F0502020204030203" pitchFamily="34" charset="0"/>
            </a:endParaRPr>
          </a:p>
          <a:p>
            <a:pPr>
              <a:lnSpc>
                <a:spcPct val="150000"/>
              </a:lnSpc>
            </a:pPr>
            <a:r>
              <a:rPr lang="en-AU" sz="1400" dirty="0">
                <a:latin typeface="Lato Light" panose="020F0502020204030203" pitchFamily="34" charset="0"/>
                <a:ea typeface="Lato Light" panose="020F0502020204030203" pitchFamily="34" charset="0"/>
                <a:cs typeface="Lato Light" panose="020F0502020204030203" pitchFamily="34" charset="0"/>
              </a:rPr>
              <a:t> </a:t>
            </a:r>
            <a:r>
              <a:rPr lang="en-AU" sz="1400" dirty="0">
                <a:latin typeface="Lato Light" panose="020F0502020204030203" pitchFamily="34" charset="0"/>
                <a:ea typeface="Lato Light" panose="020F0502020204030203" pitchFamily="34" charset="0"/>
                <a:cs typeface="Lato Light" panose="020F0502020204030203" pitchFamily="34" charset="0"/>
              </a:rPr>
              <a:t>Did not want family or others to </a:t>
            </a:r>
            <a:r>
              <a:rPr lang="en-AU" sz="1400" dirty="0">
                <a:latin typeface="Lato Light" panose="020F0502020204030203" pitchFamily="34" charset="0"/>
                <a:ea typeface="Lato Light" panose="020F0502020204030203" pitchFamily="34" charset="0"/>
                <a:cs typeface="Lato Light" panose="020F0502020204030203" pitchFamily="34" charset="0"/>
              </a:rPr>
              <a:t>know	</a:t>
            </a:r>
            <a:r>
              <a:rPr lang="en-AU" sz="1400" dirty="0" smtClean="0">
                <a:latin typeface="Lato Light" panose="020F0502020204030203" pitchFamily="34" charset="0"/>
                <a:ea typeface="Lato Light" panose="020F0502020204030203" pitchFamily="34" charset="0"/>
                <a:cs typeface="Lato Light" panose="020F0502020204030203" pitchFamily="34" charset="0"/>
              </a:rPr>
              <a:t>Fear </a:t>
            </a:r>
            <a:r>
              <a:rPr lang="en-AU" sz="1400" dirty="0">
                <a:latin typeface="Lato Light" panose="020F0502020204030203" pitchFamily="34" charset="0"/>
                <a:ea typeface="Lato Light" panose="020F0502020204030203" pitchFamily="34" charset="0"/>
                <a:cs typeface="Lato Light" panose="020F0502020204030203" pitchFamily="34" charset="0"/>
              </a:rPr>
              <a:t>of not being </a:t>
            </a:r>
            <a:r>
              <a:rPr lang="en-AU" sz="1400" dirty="0">
                <a:latin typeface="Lato Light" panose="020F0502020204030203" pitchFamily="34" charset="0"/>
                <a:ea typeface="Lato Light" panose="020F0502020204030203" pitchFamily="34" charset="0"/>
                <a:cs typeface="Lato Light" panose="020F0502020204030203" pitchFamily="34" charset="0"/>
              </a:rPr>
              <a:t>believed</a:t>
            </a:r>
            <a:endParaRPr lang="en-AU" sz="1400" dirty="0">
              <a:latin typeface="Lato Light" panose="020F0502020204030203" pitchFamily="34" charset="0"/>
              <a:ea typeface="Lato Light" panose="020F0502020204030203" pitchFamily="34" charset="0"/>
              <a:cs typeface="Lato Light" panose="020F0502020204030203" pitchFamily="34" charset="0"/>
            </a:endParaRPr>
          </a:p>
          <a:p>
            <a:pPr>
              <a:lnSpc>
                <a:spcPct val="150000"/>
              </a:lnSpc>
            </a:pPr>
            <a:r>
              <a:rPr lang="en-AU" sz="1400" dirty="0">
                <a:latin typeface="Lato Light" panose="020F0502020204030203" pitchFamily="34" charset="0"/>
                <a:ea typeface="Lato Light" panose="020F0502020204030203" pitchFamily="34" charset="0"/>
                <a:cs typeface="Lato Light" panose="020F0502020204030203" pitchFamily="34" charset="0"/>
              </a:rPr>
              <a:t>Perpetrator known to friends and family	</a:t>
            </a:r>
            <a:r>
              <a:rPr lang="en-AU" sz="1400" dirty="0" smtClean="0">
                <a:latin typeface="Lato Light" panose="020F0502020204030203" pitchFamily="34" charset="0"/>
                <a:ea typeface="Lato Light" panose="020F0502020204030203" pitchFamily="34" charset="0"/>
                <a:cs typeface="Lato Light" panose="020F0502020204030203" pitchFamily="34" charset="0"/>
              </a:rPr>
              <a:t>Fear </a:t>
            </a:r>
            <a:r>
              <a:rPr lang="en-AU" sz="1400" dirty="0">
                <a:latin typeface="Lato Light" panose="020F0502020204030203" pitchFamily="34" charset="0"/>
                <a:ea typeface="Lato Light" panose="020F0502020204030203" pitchFamily="34" charset="0"/>
                <a:cs typeface="Lato Light" panose="020F0502020204030203" pitchFamily="34" charset="0"/>
              </a:rPr>
              <a:t>of being </a:t>
            </a:r>
            <a:r>
              <a:rPr lang="en-AU" sz="1400" dirty="0" smtClean="0">
                <a:latin typeface="Lato Light" panose="020F0502020204030203" pitchFamily="34" charset="0"/>
                <a:ea typeface="Lato Light" panose="020F0502020204030203" pitchFamily="34" charset="0"/>
                <a:cs typeface="Lato Light" panose="020F0502020204030203" pitchFamily="34" charset="0"/>
              </a:rPr>
              <a:t>judged</a:t>
            </a:r>
            <a:endParaRPr lang="en-US" sz="1400" dirty="0" smtClean="0">
              <a:solidFill>
                <a:srgbClr val="008000"/>
              </a:solidFill>
              <a:latin typeface="Lato Light" panose="020F0502020204030203" pitchFamily="34" charset="0"/>
              <a:ea typeface="Lato Light" panose="020F0502020204030203" pitchFamily="34" charset="0"/>
              <a:cs typeface="Lato Light" panose="020F0502020204030203" pitchFamily="34" charset="0"/>
            </a:endParaRPr>
          </a:p>
          <a:p>
            <a:r>
              <a:rPr lang="en-US" sz="1400" b="1" dirty="0" smtClean="0">
                <a:solidFill>
                  <a:srgbClr val="DC582A"/>
                </a:solidFill>
                <a:latin typeface="Lato Light" panose="020F0502020204030203" pitchFamily="34" charset="0"/>
                <a:ea typeface="Lato Light" panose="020F0502020204030203" pitchFamily="34" charset="0"/>
                <a:cs typeface="Lato Light" panose="020F0502020204030203" pitchFamily="34" charset="0"/>
              </a:rPr>
              <a:t>Police- </a:t>
            </a:r>
            <a:r>
              <a:rPr lang="en-US" sz="1400" b="1" dirty="0">
                <a:solidFill>
                  <a:srgbClr val="DC582A"/>
                </a:solidFill>
                <a:latin typeface="Lato Light" panose="020F0502020204030203" pitchFamily="34" charset="0"/>
                <a:ea typeface="Lato Light" panose="020F0502020204030203" pitchFamily="34" charset="0"/>
                <a:cs typeface="Lato Light" panose="020F0502020204030203" pitchFamily="34" charset="0"/>
              </a:rPr>
              <a:t>Why not report (only 20% report</a:t>
            </a:r>
            <a:r>
              <a:rPr lang="en-US" sz="1400" b="1" dirty="0" smtClean="0">
                <a:solidFill>
                  <a:srgbClr val="DC582A"/>
                </a:solidFill>
                <a:latin typeface="Lato Light" panose="020F0502020204030203" pitchFamily="34" charset="0"/>
                <a:ea typeface="Lato Light" panose="020F0502020204030203" pitchFamily="34" charset="0"/>
                <a:cs typeface="Lato Light" panose="020F0502020204030203" pitchFamily="34" charset="0"/>
              </a:rPr>
              <a:t>)?</a:t>
            </a:r>
            <a:endParaRPr lang="en-US" sz="1400" b="1" dirty="0">
              <a:solidFill>
                <a:srgbClr val="DC582A"/>
              </a:solidFill>
              <a:latin typeface="Lato Light" panose="020F0502020204030203" pitchFamily="34" charset="0"/>
              <a:ea typeface="Lato Light" panose="020F0502020204030203" pitchFamily="34" charset="0"/>
              <a:cs typeface="Lato Light" panose="020F0502020204030203" pitchFamily="34" charset="0"/>
            </a:endParaRPr>
          </a:p>
          <a:p>
            <a:pPr>
              <a:lnSpc>
                <a:spcPct val="150000"/>
              </a:lnSpc>
            </a:pPr>
            <a:r>
              <a:rPr lang="en-AU" sz="1400" dirty="0">
                <a:latin typeface="Lato Light" panose="020F0502020204030203" pitchFamily="34" charset="0"/>
                <a:ea typeface="Lato Light" panose="020F0502020204030203" pitchFamily="34" charset="0"/>
                <a:cs typeface="Lato Light" panose="020F0502020204030203" pitchFamily="34" charset="0"/>
              </a:rPr>
              <a:t>Police would not or could not do anything </a:t>
            </a:r>
            <a:r>
              <a:rPr lang="en-AU" sz="1400" dirty="0" smtClean="0">
                <a:latin typeface="Lato Light" panose="020F0502020204030203" pitchFamily="34" charset="0"/>
                <a:ea typeface="Lato Light" panose="020F0502020204030203" pitchFamily="34" charset="0"/>
                <a:cs typeface="Lato Light" panose="020F0502020204030203" pitchFamily="34" charset="0"/>
              </a:rPr>
              <a:t>	Did </a:t>
            </a:r>
            <a:r>
              <a:rPr lang="en-AU" sz="1400" dirty="0">
                <a:latin typeface="Lato Light" panose="020F0502020204030203" pitchFamily="34" charset="0"/>
                <a:ea typeface="Lato Light" panose="020F0502020204030203" pitchFamily="34" charset="0"/>
                <a:cs typeface="Lato Light" panose="020F0502020204030203" pitchFamily="34" charset="0"/>
              </a:rPr>
              <a:t>not know how to </a:t>
            </a:r>
            <a:r>
              <a:rPr lang="en-AU" sz="1400" dirty="0" smtClean="0">
                <a:latin typeface="Lato Light" panose="020F0502020204030203" pitchFamily="34" charset="0"/>
                <a:ea typeface="Lato Light" panose="020F0502020204030203" pitchFamily="34" charset="0"/>
                <a:cs typeface="Lato Light" panose="020F0502020204030203" pitchFamily="34" charset="0"/>
              </a:rPr>
              <a:t>report</a:t>
            </a:r>
          </a:p>
          <a:p>
            <a:pPr>
              <a:lnSpc>
                <a:spcPct val="150000"/>
              </a:lnSpc>
            </a:pPr>
            <a:r>
              <a:rPr lang="en-AU" sz="1400" dirty="0" smtClean="0">
                <a:latin typeface="Lato Light" panose="020F0502020204030203" pitchFamily="34" charset="0"/>
                <a:ea typeface="Lato Light" panose="020F0502020204030203" pitchFamily="34" charset="0"/>
                <a:cs typeface="Lato Light" panose="020F0502020204030203" pitchFamily="34" charset="0"/>
              </a:rPr>
              <a:t>Lack </a:t>
            </a:r>
            <a:r>
              <a:rPr lang="en-AU" sz="1400" dirty="0">
                <a:latin typeface="Lato Light" panose="020F0502020204030203" pitchFamily="34" charset="0"/>
                <a:ea typeface="Lato Light" panose="020F0502020204030203" pitchFamily="34" charset="0"/>
                <a:cs typeface="Lato Light" panose="020F0502020204030203" pitchFamily="34" charset="0"/>
              </a:rPr>
              <a:t>of </a:t>
            </a:r>
            <a:r>
              <a:rPr lang="en-AU" sz="1400" dirty="0" smtClean="0">
                <a:latin typeface="Lato Light" panose="020F0502020204030203" pitchFamily="34" charset="0"/>
                <a:ea typeface="Lato Light" panose="020F0502020204030203" pitchFamily="34" charset="0"/>
                <a:cs typeface="Lato Light" panose="020F0502020204030203" pitchFamily="34" charset="0"/>
              </a:rPr>
              <a:t>proof			Police </a:t>
            </a:r>
            <a:r>
              <a:rPr lang="en-AU" sz="1400" dirty="0">
                <a:latin typeface="Lato Light" panose="020F0502020204030203" pitchFamily="34" charset="0"/>
                <a:ea typeface="Lato Light" panose="020F0502020204030203" pitchFamily="34" charset="0"/>
                <a:cs typeface="Lato Light" panose="020F0502020204030203" pitchFamily="34" charset="0"/>
              </a:rPr>
              <a:t>would not think it was serious enough  </a:t>
            </a:r>
          </a:p>
          <a:p>
            <a:pPr>
              <a:lnSpc>
                <a:spcPct val="150000"/>
              </a:lnSpc>
            </a:pPr>
            <a:r>
              <a:rPr lang="en-AU" sz="1400" dirty="0" smtClean="0">
                <a:latin typeface="Lato Light" panose="020F0502020204030203" pitchFamily="34" charset="0"/>
                <a:ea typeface="Lato Light" panose="020F0502020204030203" pitchFamily="34" charset="0"/>
                <a:cs typeface="Lato Light" panose="020F0502020204030203" pitchFamily="34" charset="0"/>
              </a:rPr>
              <a:t>Fear </a:t>
            </a:r>
            <a:r>
              <a:rPr lang="en-AU" sz="1400" dirty="0">
                <a:latin typeface="Lato Light" panose="020F0502020204030203" pitchFamily="34" charset="0"/>
                <a:ea typeface="Lato Light" panose="020F0502020204030203" pitchFamily="34" charset="0"/>
                <a:cs typeface="Lato Light" panose="020F0502020204030203" pitchFamily="34" charset="0"/>
              </a:rPr>
              <a:t>of not being believed by the police	</a:t>
            </a:r>
            <a:r>
              <a:rPr lang="en-AU" sz="1400" dirty="0" smtClean="0">
                <a:latin typeface="Lato Light" panose="020F0502020204030203" pitchFamily="34" charset="0"/>
                <a:ea typeface="Lato Light" panose="020F0502020204030203" pitchFamily="34" charset="0"/>
                <a:cs typeface="Lato Light" panose="020F0502020204030203" pitchFamily="34" charset="0"/>
              </a:rPr>
              <a:t>Fear</a:t>
            </a:r>
            <a:r>
              <a:rPr lang="en-AU" sz="1400" dirty="0">
                <a:latin typeface="Lato Light" panose="020F0502020204030203" pitchFamily="34" charset="0"/>
                <a:ea typeface="Lato Light" panose="020F0502020204030203" pitchFamily="34" charset="0"/>
                <a:cs typeface="Lato Light" panose="020F0502020204030203" pitchFamily="34" charset="0"/>
              </a:rPr>
              <a:t>/ dislike of the police 	</a:t>
            </a:r>
            <a:endParaRPr lang="en-AU" sz="1400" dirty="0" smtClean="0">
              <a:latin typeface="Lato Light" panose="020F0502020204030203" pitchFamily="34" charset="0"/>
              <a:ea typeface="Lato Light" panose="020F0502020204030203" pitchFamily="34" charset="0"/>
              <a:cs typeface="Lato Light" panose="020F0502020204030203" pitchFamily="34" charset="0"/>
            </a:endParaRPr>
          </a:p>
          <a:p>
            <a:pPr>
              <a:lnSpc>
                <a:spcPct val="150000"/>
              </a:lnSpc>
            </a:pPr>
            <a:r>
              <a:rPr lang="en-AU" sz="1400" dirty="0" smtClean="0">
                <a:latin typeface="Lato Light" panose="020F0502020204030203" pitchFamily="34" charset="0"/>
                <a:ea typeface="Lato Light" panose="020F0502020204030203" pitchFamily="34" charset="0"/>
                <a:cs typeface="Lato Light" panose="020F0502020204030203" pitchFamily="34" charset="0"/>
              </a:rPr>
              <a:t>Fear </a:t>
            </a:r>
            <a:r>
              <a:rPr lang="en-AU" sz="1400" dirty="0">
                <a:latin typeface="Lato Light" panose="020F0502020204030203" pitchFamily="34" charset="0"/>
                <a:ea typeface="Lato Light" panose="020F0502020204030203" pitchFamily="34" charset="0"/>
                <a:cs typeface="Lato Light" panose="020F0502020204030203" pitchFamily="34" charset="0"/>
              </a:rPr>
              <a:t>of the legal system</a:t>
            </a:r>
          </a:p>
          <a:p>
            <a:pPr>
              <a:lnSpc>
                <a:spcPct val="150000"/>
              </a:lnSpc>
            </a:pPr>
            <a:r>
              <a:rPr lang="en-AU" sz="1400" dirty="0">
                <a:latin typeface="Lato Light" panose="020F0502020204030203" pitchFamily="34" charset="0"/>
                <a:ea typeface="Lato Light" panose="020F0502020204030203" pitchFamily="34" charset="0"/>
                <a:cs typeface="Lato Light" panose="020F0502020204030203" pitchFamily="34" charset="0"/>
                <a:hlinkClick r:id="rId2"/>
              </a:rPr>
              <a:t>https://</a:t>
            </a:r>
            <a:r>
              <a:rPr lang="en-AU" sz="1400" dirty="0" smtClean="0">
                <a:latin typeface="Lato Light" panose="020F0502020204030203" pitchFamily="34" charset="0"/>
                <a:ea typeface="Lato Light" panose="020F0502020204030203" pitchFamily="34" charset="0"/>
                <a:cs typeface="Lato Light" panose="020F0502020204030203" pitchFamily="34" charset="0"/>
                <a:hlinkClick r:id="rId2"/>
              </a:rPr>
              <a:t>aifs.gov.au/publications/archived/4122</a:t>
            </a:r>
            <a:r>
              <a:rPr lang="en-AU" sz="1400" dirty="0" smtClean="0">
                <a:latin typeface="Lato Light" panose="020F0502020204030203" pitchFamily="34" charset="0"/>
                <a:ea typeface="Lato Light" panose="020F0502020204030203" pitchFamily="34" charset="0"/>
                <a:cs typeface="Lato Light" panose="020F0502020204030203" pitchFamily="34" charset="0"/>
              </a:rPr>
              <a:t> (Australian Institute of Family Studies)</a:t>
            </a:r>
            <a:endParaRPr lang="en-AU" sz="1400" dirty="0">
              <a:latin typeface="Lato Light" panose="020F0502020204030203" pitchFamily="34" charset="0"/>
              <a:ea typeface="Lato Light" panose="020F0502020204030203" pitchFamily="34" charset="0"/>
              <a:cs typeface="Lato Light" panose="020F0502020204030203" pitchFamily="34" charset="0"/>
            </a:endParaRPr>
          </a:p>
          <a:p>
            <a:pPr>
              <a:lnSpc>
                <a:spcPct val="150000"/>
              </a:lnSpc>
            </a:pPr>
            <a:endParaRPr lang="en-AU" sz="1400" dirty="0">
              <a:latin typeface="Lato Light" panose="020F0502020204030203" pitchFamily="34" charset="0"/>
              <a:ea typeface="Lato Light" panose="020F0502020204030203" pitchFamily="34" charset="0"/>
              <a:cs typeface="Lato Light" panose="020F0502020204030203" pitchFamily="34" charset="0"/>
            </a:endParaRPr>
          </a:p>
          <a:p>
            <a:pPr>
              <a:lnSpc>
                <a:spcPct val="150000"/>
              </a:lnSpc>
            </a:pPr>
            <a:r>
              <a:rPr lang="en-AU" sz="1400" dirty="0" smtClean="0">
                <a:latin typeface="Lato Light" panose="020F0502020204030203" pitchFamily="34" charset="0"/>
                <a:ea typeface="Lato Light" panose="020F0502020204030203" pitchFamily="34" charset="0"/>
                <a:cs typeface="Lato Light" panose="020F0502020204030203" pitchFamily="34" charset="0"/>
              </a:rPr>
              <a:t>	</a:t>
            </a:r>
            <a:endParaRPr lang="en-US" sz="1400" dirty="0"/>
          </a:p>
        </p:txBody>
      </p:sp>
    </p:spTree>
    <p:extLst>
      <p:ext uri="{BB962C8B-B14F-4D97-AF65-F5344CB8AC3E}">
        <p14:creationId xmlns:p14="http://schemas.microsoft.com/office/powerpoint/2010/main" val="828224971"/>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smtClean="0"/>
              <a:t>Case study </a:t>
            </a:r>
            <a:endParaRPr lang="en-AU" dirty="0"/>
          </a:p>
        </p:txBody>
      </p:sp>
      <p:sp>
        <p:nvSpPr>
          <p:cNvPr id="9" name="Text Placeholder 8" hidden="1"/>
          <p:cNvSpPr>
            <a:spLocks noGrp="1"/>
          </p:cNvSpPr>
          <p:nvPr>
            <p:ph type="body" idx="11"/>
          </p:nvPr>
        </p:nvSpPr>
        <p:spPr/>
        <p:txBody>
          <a:bodyPr/>
          <a:lstStyle/>
          <a:p>
            <a:endParaRPr lang="en-AU" dirty="0"/>
          </a:p>
        </p:txBody>
      </p:sp>
      <p:sp>
        <p:nvSpPr>
          <p:cNvPr id="7" name="Content Placeholder 6"/>
          <p:cNvSpPr>
            <a:spLocks noGrp="1"/>
          </p:cNvSpPr>
          <p:nvPr>
            <p:ph idx="1"/>
          </p:nvPr>
        </p:nvSpPr>
        <p:spPr>
          <a:xfrm>
            <a:off x="630610" y="915566"/>
            <a:ext cx="7848872" cy="3384376"/>
          </a:xfrm>
        </p:spPr>
        <p:txBody>
          <a:bodyPr>
            <a:normAutofit/>
          </a:bodyPr>
          <a:lstStyle/>
          <a:p>
            <a:pPr marL="285750" indent="-285750">
              <a:lnSpc>
                <a:spcPct val="150000"/>
              </a:lnSpc>
              <a:buFont typeface="Arial" panose="020B0604020202020204" pitchFamily="34" charset="0"/>
              <a:buChar char="•"/>
            </a:pPr>
            <a:r>
              <a:rPr lang="en-AU" sz="1600" dirty="0" smtClean="0"/>
              <a:t>45 y old woman “Susan Bower</a:t>
            </a:r>
            <a:r>
              <a:rPr lang="en-AU" sz="1600" dirty="0" smtClean="0"/>
              <a:t>”</a:t>
            </a:r>
            <a:endParaRPr lang="en-AU" sz="1600" dirty="0" smtClean="0"/>
          </a:p>
          <a:p>
            <a:pPr marL="285750" indent="-285750">
              <a:lnSpc>
                <a:spcPct val="150000"/>
              </a:lnSpc>
              <a:buFont typeface="Arial" panose="020B0604020202020204" pitchFamily="34" charset="0"/>
              <a:buChar char="•"/>
            </a:pPr>
            <a:r>
              <a:rPr lang="en-AU" sz="1600" dirty="0" smtClean="0"/>
              <a:t>Drinking alone – was followed into bathroom by unknown male who locked the door and sexually assaulted her.</a:t>
            </a:r>
          </a:p>
          <a:p>
            <a:pPr marL="285750" indent="-285750">
              <a:lnSpc>
                <a:spcPct val="150000"/>
              </a:lnSpc>
              <a:buFont typeface="Arial" panose="020B0604020202020204" pitchFamily="34" charset="0"/>
              <a:buChar char="•"/>
            </a:pPr>
            <a:r>
              <a:rPr lang="en-AU" sz="1600" dirty="0" smtClean="0"/>
              <a:t>Bystander heard screaming and knocked on the door and woman was able to exit bathroom. </a:t>
            </a:r>
          </a:p>
          <a:p>
            <a:pPr marL="285750" indent="-285750">
              <a:lnSpc>
                <a:spcPct val="150000"/>
              </a:lnSpc>
              <a:buFont typeface="Arial" panose="020B0604020202020204" pitchFamily="34" charset="0"/>
              <a:buChar char="•"/>
            </a:pPr>
            <a:r>
              <a:rPr lang="en-AU" sz="1600" dirty="0" smtClean="0"/>
              <a:t>Ambulance attended and SB was taken to ED.</a:t>
            </a:r>
          </a:p>
          <a:p>
            <a:pPr marL="285750" indent="-285750">
              <a:lnSpc>
                <a:spcPct val="150000"/>
              </a:lnSpc>
              <a:buFont typeface="Arial" panose="020B0604020202020204" pitchFamily="34" charset="0"/>
              <a:buChar char="•"/>
            </a:pPr>
            <a:r>
              <a:rPr lang="en-AU" sz="1600" dirty="0" smtClean="0"/>
              <a:t>Blood alcohol to high to be able to consent to Forensic Medical Examination (FME).</a:t>
            </a:r>
          </a:p>
          <a:p>
            <a:pPr marL="285750" indent="-285750">
              <a:lnSpc>
                <a:spcPct val="150000"/>
              </a:lnSpc>
              <a:buFont typeface="Arial" panose="020B0604020202020204" pitchFamily="34" charset="0"/>
              <a:buChar char="•"/>
            </a:pPr>
            <a:r>
              <a:rPr lang="en-AU" sz="1600" dirty="0" smtClean="0"/>
              <a:t>20 hours following assault woman gave consent and underwent a forensic medical examination by SARC Doctor.</a:t>
            </a:r>
          </a:p>
        </p:txBody>
      </p:sp>
      <p:sp>
        <p:nvSpPr>
          <p:cNvPr id="10" name="Text Placeholder 9" hidden="1"/>
          <p:cNvSpPr>
            <a:spLocks noGrp="1"/>
          </p:cNvSpPr>
          <p:nvPr>
            <p:ph type="body" idx="12"/>
          </p:nvPr>
        </p:nvSpPr>
        <p:spPr/>
        <p:txBody>
          <a:bodyPr/>
          <a:lstStyle/>
          <a:p>
            <a:endParaRPr lang="en-AU" dirty="0"/>
          </a:p>
        </p:txBody>
      </p:sp>
      <p:sp>
        <p:nvSpPr>
          <p:cNvPr id="8" name="Content Placeholder 7" hidden="1"/>
          <p:cNvSpPr>
            <a:spLocks noGrp="1"/>
          </p:cNvSpPr>
          <p:nvPr>
            <p:ph idx="10"/>
          </p:nvPr>
        </p:nvSpPr>
        <p:spPr/>
        <p:txBody>
          <a:bodyPr/>
          <a:lstStyle/>
          <a:p>
            <a:endParaRPr lang="en-AU" dirty="0"/>
          </a:p>
        </p:txBody>
      </p:sp>
    </p:spTree>
    <p:extLst>
      <p:ext uri="{BB962C8B-B14F-4D97-AF65-F5344CB8AC3E}">
        <p14:creationId xmlns:p14="http://schemas.microsoft.com/office/powerpoint/2010/main" val="3858863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smtClean="0"/>
              <a:t>Case study Cont.</a:t>
            </a:r>
            <a:endParaRPr lang="en-AU" dirty="0"/>
          </a:p>
        </p:txBody>
      </p:sp>
      <p:sp>
        <p:nvSpPr>
          <p:cNvPr id="9" name="Text Placeholder 8" hidden="1"/>
          <p:cNvSpPr>
            <a:spLocks noGrp="1"/>
          </p:cNvSpPr>
          <p:nvPr>
            <p:ph type="body" idx="11"/>
          </p:nvPr>
        </p:nvSpPr>
        <p:spPr/>
        <p:txBody>
          <a:bodyPr/>
          <a:lstStyle/>
          <a:p>
            <a:endParaRPr lang="en-AU" dirty="0"/>
          </a:p>
        </p:txBody>
      </p:sp>
      <p:sp>
        <p:nvSpPr>
          <p:cNvPr id="7" name="Content Placeholder 6"/>
          <p:cNvSpPr>
            <a:spLocks noGrp="1"/>
          </p:cNvSpPr>
          <p:nvPr>
            <p:ph idx="1"/>
          </p:nvPr>
        </p:nvSpPr>
        <p:spPr>
          <a:xfrm>
            <a:off x="630610" y="915566"/>
            <a:ext cx="7848872" cy="3168352"/>
          </a:xfrm>
        </p:spPr>
        <p:txBody>
          <a:bodyPr>
            <a:noAutofit/>
          </a:bodyPr>
          <a:lstStyle/>
          <a:p>
            <a:pPr marL="285750" indent="-285750">
              <a:buFont typeface="Arial" panose="020B0604020202020204" pitchFamily="34" charset="0"/>
              <a:buChar char="•"/>
            </a:pPr>
            <a:r>
              <a:rPr lang="en-AU" sz="1600" dirty="0" smtClean="0"/>
              <a:t>Following FME, sex crimes unit (</a:t>
            </a:r>
            <a:r>
              <a:rPr lang="en-AU" sz="1600" dirty="0" err="1" smtClean="0"/>
              <a:t>SCU</a:t>
            </a:r>
            <a:r>
              <a:rPr lang="en-AU" sz="1600" dirty="0" smtClean="0"/>
              <a:t>) attended and interview was conducted</a:t>
            </a:r>
          </a:p>
          <a:p>
            <a:pPr marL="285750" indent="-285750">
              <a:buFont typeface="Arial" panose="020B0604020202020204" pitchFamily="34" charset="0"/>
              <a:buChar char="•"/>
            </a:pPr>
            <a:r>
              <a:rPr lang="en-AU" sz="1600" dirty="0" smtClean="0"/>
              <a:t>During interview woman handed a note to </a:t>
            </a:r>
            <a:r>
              <a:rPr lang="en-AU" sz="1600" dirty="0" err="1" smtClean="0"/>
              <a:t>SCU</a:t>
            </a:r>
            <a:r>
              <a:rPr lang="en-AU" sz="1600" dirty="0" smtClean="0"/>
              <a:t> detective indicating she had used her cousin’s name and DOB during the forensic medical process</a:t>
            </a:r>
          </a:p>
          <a:p>
            <a:pPr marL="285750" indent="-285750">
              <a:buFont typeface="Arial" panose="020B0604020202020204" pitchFamily="34" charset="0"/>
              <a:buChar char="•"/>
            </a:pPr>
            <a:r>
              <a:rPr lang="en-AU" sz="1600" dirty="0" err="1" smtClean="0"/>
              <a:t>SCU</a:t>
            </a:r>
            <a:r>
              <a:rPr lang="en-AU" sz="1600" dirty="0" smtClean="0"/>
              <a:t> detectives informed SARC staff. Documentation was not amended as had been stored in tamper proof evidence bags.</a:t>
            </a:r>
          </a:p>
          <a:p>
            <a:pPr marL="285750" indent="-285750">
              <a:buFont typeface="Arial" panose="020B0604020202020204" pitchFamily="34" charset="0"/>
              <a:buChar char="•"/>
            </a:pPr>
            <a:endParaRPr lang="en-AU" sz="1600" dirty="0"/>
          </a:p>
          <a:p>
            <a:r>
              <a:rPr lang="en-AU" sz="1600" dirty="0" smtClean="0">
                <a:solidFill>
                  <a:srgbClr val="DC582A"/>
                </a:solidFill>
              </a:rPr>
              <a:t>Relevant Hx</a:t>
            </a:r>
          </a:p>
          <a:p>
            <a:pPr marL="285750" indent="-285750">
              <a:buFont typeface="Arial" panose="020B0604020202020204" pitchFamily="34" charset="0"/>
              <a:buChar char="•"/>
            </a:pPr>
            <a:r>
              <a:rPr lang="en-AU" sz="1600" dirty="0" smtClean="0"/>
              <a:t>Prior to assault  and been under an Alcohol Protection order and had been breached by police</a:t>
            </a:r>
          </a:p>
          <a:p>
            <a:pPr marL="285750" indent="-285750">
              <a:buFont typeface="Arial" panose="020B0604020202020204" pitchFamily="34" charset="0"/>
              <a:buChar char="•"/>
            </a:pPr>
            <a:r>
              <a:rPr lang="en-AU" sz="1600" dirty="0" smtClean="0"/>
              <a:t>Following change in legislation in Sept 2017 ‘SB” now on banned drinker register</a:t>
            </a:r>
            <a:endParaRPr lang="en-AU" sz="1600" dirty="0"/>
          </a:p>
          <a:p>
            <a:pPr marL="285750" indent="-285750">
              <a:buFont typeface="Arial" panose="020B0604020202020204" pitchFamily="34" charset="0"/>
              <a:buChar char="•"/>
            </a:pPr>
            <a:r>
              <a:rPr lang="en-AU" sz="1600" dirty="0" smtClean="0"/>
              <a:t>“SB” expressed to </a:t>
            </a:r>
            <a:r>
              <a:rPr lang="en-AU" sz="1600" dirty="0" err="1" smtClean="0"/>
              <a:t>SCU</a:t>
            </a:r>
            <a:r>
              <a:rPr lang="en-AU" sz="1600" dirty="0" smtClean="0"/>
              <a:t> that concerns re. further breaches were her rationale for giving a false name </a:t>
            </a:r>
          </a:p>
        </p:txBody>
      </p:sp>
      <p:sp>
        <p:nvSpPr>
          <p:cNvPr id="10" name="Text Placeholder 9" hidden="1"/>
          <p:cNvSpPr>
            <a:spLocks noGrp="1"/>
          </p:cNvSpPr>
          <p:nvPr>
            <p:ph type="body" idx="12"/>
          </p:nvPr>
        </p:nvSpPr>
        <p:spPr/>
        <p:txBody>
          <a:bodyPr/>
          <a:lstStyle/>
          <a:p>
            <a:endParaRPr lang="en-AU" dirty="0"/>
          </a:p>
        </p:txBody>
      </p:sp>
      <p:sp>
        <p:nvSpPr>
          <p:cNvPr id="8" name="Content Placeholder 7" hidden="1"/>
          <p:cNvSpPr>
            <a:spLocks noGrp="1"/>
          </p:cNvSpPr>
          <p:nvPr>
            <p:ph idx="10"/>
          </p:nvPr>
        </p:nvSpPr>
        <p:spPr/>
        <p:txBody>
          <a:bodyPr/>
          <a:lstStyle/>
          <a:p>
            <a:endParaRPr lang="en-AU" dirty="0"/>
          </a:p>
        </p:txBody>
      </p:sp>
    </p:spTree>
    <p:extLst>
      <p:ext uri="{BB962C8B-B14F-4D97-AF65-F5344CB8AC3E}">
        <p14:creationId xmlns:p14="http://schemas.microsoft.com/office/powerpoint/2010/main" val="689076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smtClean="0"/>
              <a:t>Case study Cont.</a:t>
            </a:r>
            <a:endParaRPr lang="en-AU" dirty="0"/>
          </a:p>
        </p:txBody>
      </p:sp>
      <p:sp>
        <p:nvSpPr>
          <p:cNvPr id="9" name="Text Placeholder 8" hidden="1"/>
          <p:cNvSpPr>
            <a:spLocks noGrp="1"/>
          </p:cNvSpPr>
          <p:nvPr>
            <p:ph type="body" idx="11"/>
          </p:nvPr>
        </p:nvSpPr>
        <p:spPr/>
        <p:txBody>
          <a:bodyPr/>
          <a:lstStyle/>
          <a:p>
            <a:endParaRPr lang="en-AU" dirty="0"/>
          </a:p>
        </p:txBody>
      </p:sp>
      <p:sp>
        <p:nvSpPr>
          <p:cNvPr id="7" name="Content Placeholder 6"/>
          <p:cNvSpPr>
            <a:spLocks noGrp="1"/>
          </p:cNvSpPr>
          <p:nvPr>
            <p:ph idx="1"/>
          </p:nvPr>
        </p:nvSpPr>
        <p:spPr>
          <a:xfrm>
            <a:off x="630610" y="915566"/>
            <a:ext cx="7848872" cy="2952328"/>
          </a:xfrm>
        </p:spPr>
        <p:txBody>
          <a:bodyPr>
            <a:normAutofit/>
          </a:bodyPr>
          <a:lstStyle/>
          <a:p>
            <a:pPr marL="285750" indent="-285750">
              <a:buFont typeface="Arial" panose="020B0604020202020204" pitchFamily="34" charset="0"/>
              <a:buChar char="•"/>
            </a:pPr>
            <a:r>
              <a:rPr lang="en-AU" dirty="0" smtClean="0"/>
              <a:t>Concerns by SARC staff that giving a false name could impede police investigations and outcomes</a:t>
            </a:r>
          </a:p>
          <a:p>
            <a:pPr marL="285750" indent="-285750">
              <a:buFont typeface="Arial" panose="020B0604020202020204" pitchFamily="34" charset="0"/>
              <a:buChar char="•"/>
            </a:pPr>
            <a:endParaRPr lang="en-AU" dirty="0" smtClean="0"/>
          </a:p>
          <a:p>
            <a:pPr marL="285750" indent="-285750">
              <a:buFont typeface="Arial" panose="020B0604020202020204" pitchFamily="34" charset="0"/>
              <a:buChar char="•"/>
            </a:pPr>
            <a:r>
              <a:rPr lang="en-AU" dirty="0" smtClean="0"/>
              <a:t>Reassurance by </a:t>
            </a:r>
            <a:r>
              <a:rPr lang="en-AU" dirty="0" err="1" smtClean="0"/>
              <a:t>SCU</a:t>
            </a:r>
            <a:r>
              <a:rPr lang="en-AU" dirty="0" smtClean="0"/>
              <a:t> that no interest in pursing breaches esp. in instances of such serious crimes</a:t>
            </a:r>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r>
              <a:rPr lang="en-AU" dirty="0" smtClean="0"/>
              <a:t>Police prepared for trial with documentation outlining previous breach</a:t>
            </a:r>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r>
              <a:rPr lang="en-AU" dirty="0" smtClean="0"/>
              <a:t>Guilty plea entered early resulting in 6 year sentence</a:t>
            </a:r>
          </a:p>
        </p:txBody>
      </p:sp>
      <p:sp>
        <p:nvSpPr>
          <p:cNvPr id="10" name="Text Placeholder 9" hidden="1"/>
          <p:cNvSpPr>
            <a:spLocks noGrp="1"/>
          </p:cNvSpPr>
          <p:nvPr>
            <p:ph type="body" idx="12"/>
          </p:nvPr>
        </p:nvSpPr>
        <p:spPr/>
        <p:txBody>
          <a:bodyPr/>
          <a:lstStyle/>
          <a:p>
            <a:endParaRPr lang="en-AU" dirty="0"/>
          </a:p>
        </p:txBody>
      </p:sp>
      <p:sp>
        <p:nvSpPr>
          <p:cNvPr id="8" name="Content Placeholder 7" hidden="1"/>
          <p:cNvSpPr>
            <a:spLocks noGrp="1"/>
          </p:cNvSpPr>
          <p:nvPr>
            <p:ph idx="10"/>
          </p:nvPr>
        </p:nvSpPr>
        <p:spPr/>
        <p:txBody>
          <a:bodyPr/>
          <a:lstStyle/>
          <a:p>
            <a:endParaRPr lang="en-AU" dirty="0"/>
          </a:p>
        </p:txBody>
      </p:sp>
    </p:spTree>
    <p:extLst>
      <p:ext uri="{BB962C8B-B14F-4D97-AF65-F5344CB8AC3E}">
        <p14:creationId xmlns:p14="http://schemas.microsoft.com/office/powerpoint/2010/main" val="477630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smtClean="0"/>
              <a:t>Overcoming barriers</a:t>
            </a:r>
            <a:endParaRPr lang="en-AU" dirty="0"/>
          </a:p>
        </p:txBody>
      </p:sp>
      <p:sp>
        <p:nvSpPr>
          <p:cNvPr id="9" name="Text Placeholder 8" hidden="1"/>
          <p:cNvSpPr>
            <a:spLocks noGrp="1"/>
          </p:cNvSpPr>
          <p:nvPr>
            <p:ph type="body" idx="11"/>
          </p:nvPr>
        </p:nvSpPr>
        <p:spPr/>
        <p:txBody>
          <a:bodyPr/>
          <a:lstStyle/>
          <a:p>
            <a:endParaRPr lang="en-AU" dirty="0"/>
          </a:p>
        </p:txBody>
      </p:sp>
      <p:sp>
        <p:nvSpPr>
          <p:cNvPr id="7" name="Content Placeholder 6"/>
          <p:cNvSpPr>
            <a:spLocks noGrp="1"/>
          </p:cNvSpPr>
          <p:nvPr>
            <p:ph idx="1"/>
          </p:nvPr>
        </p:nvSpPr>
        <p:spPr>
          <a:xfrm>
            <a:off x="630610" y="915566"/>
            <a:ext cx="7848872" cy="2952328"/>
          </a:xfrm>
        </p:spPr>
        <p:txBody>
          <a:bodyPr>
            <a:normAutofit/>
          </a:bodyPr>
          <a:lstStyle/>
          <a:p>
            <a:pPr marL="285750" indent="-285750">
              <a:lnSpc>
                <a:spcPct val="150000"/>
              </a:lnSpc>
              <a:buFont typeface="Arial" panose="020B0604020202020204" pitchFamily="34" charset="0"/>
              <a:buChar char="•"/>
            </a:pPr>
            <a:r>
              <a:rPr lang="en-AU" sz="2400" dirty="0" smtClean="0"/>
              <a:t>Build relationships between services</a:t>
            </a:r>
          </a:p>
          <a:p>
            <a:pPr marL="285750" indent="-285750">
              <a:lnSpc>
                <a:spcPct val="150000"/>
              </a:lnSpc>
              <a:buFont typeface="Arial" panose="020B0604020202020204" pitchFamily="34" charset="0"/>
              <a:buChar char="•"/>
            </a:pPr>
            <a:r>
              <a:rPr lang="en-AU" sz="2400" dirty="0" smtClean="0"/>
              <a:t>Discuss concerns with victim/survivors early</a:t>
            </a:r>
          </a:p>
          <a:p>
            <a:pPr marL="285750" indent="-285750">
              <a:lnSpc>
                <a:spcPct val="150000"/>
              </a:lnSpc>
              <a:buFont typeface="Arial" panose="020B0604020202020204" pitchFamily="34" charset="0"/>
              <a:buChar char="•"/>
            </a:pPr>
            <a:r>
              <a:rPr lang="en-AU" sz="2400" dirty="0" smtClean="0"/>
              <a:t>Liaise with police and discuss limitations/potential outcomes</a:t>
            </a:r>
          </a:p>
          <a:p>
            <a:pPr marL="285750" indent="-285750">
              <a:lnSpc>
                <a:spcPct val="150000"/>
              </a:lnSpc>
              <a:buFont typeface="Arial" panose="020B0604020202020204" pitchFamily="34" charset="0"/>
              <a:buChar char="•"/>
            </a:pPr>
            <a:r>
              <a:rPr lang="en-AU" sz="2400" dirty="0" smtClean="0"/>
              <a:t>Engage with SARC – Just in case SAIK, Counselling </a:t>
            </a:r>
          </a:p>
          <a:p>
            <a:pPr marL="285750" indent="-285750">
              <a:lnSpc>
                <a:spcPct val="150000"/>
              </a:lnSpc>
              <a:buFont typeface="Arial" panose="020B0604020202020204" pitchFamily="34" charset="0"/>
              <a:buChar char="•"/>
            </a:pPr>
            <a:endParaRPr lang="en-AU" sz="2400" dirty="0" smtClean="0"/>
          </a:p>
        </p:txBody>
      </p:sp>
      <p:sp>
        <p:nvSpPr>
          <p:cNvPr id="10" name="Text Placeholder 9" hidden="1"/>
          <p:cNvSpPr>
            <a:spLocks noGrp="1"/>
          </p:cNvSpPr>
          <p:nvPr>
            <p:ph type="body" idx="12"/>
          </p:nvPr>
        </p:nvSpPr>
        <p:spPr/>
        <p:txBody>
          <a:bodyPr/>
          <a:lstStyle/>
          <a:p>
            <a:endParaRPr lang="en-AU" dirty="0"/>
          </a:p>
        </p:txBody>
      </p:sp>
      <p:sp>
        <p:nvSpPr>
          <p:cNvPr id="8" name="Content Placeholder 7" hidden="1"/>
          <p:cNvSpPr>
            <a:spLocks noGrp="1"/>
          </p:cNvSpPr>
          <p:nvPr>
            <p:ph idx="10"/>
          </p:nvPr>
        </p:nvSpPr>
        <p:spPr/>
        <p:txBody>
          <a:bodyPr/>
          <a:lstStyle/>
          <a:p>
            <a:endParaRPr lang="en-AU" dirty="0"/>
          </a:p>
        </p:txBody>
      </p:sp>
    </p:spTree>
    <p:extLst>
      <p:ext uri="{BB962C8B-B14F-4D97-AF65-F5344CB8AC3E}">
        <p14:creationId xmlns:p14="http://schemas.microsoft.com/office/powerpoint/2010/main" val="1558109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Thank You </a:t>
            </a:r>
            <a:endParaRPr lang="en-AU" dirty="0"/>
          </a:p>
        </p:txBody>
      </p:sp>
    </p:spTree>
    <p:extLst>
      <p:ext uri="{BB962C8B-B14F-4D97-AF65-F5344CB8AC3E}">
        <p14:creationId xmlns:p14="http://schemas.microsoft.com/office/powerpoint/2010/main" val="1300928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AU"/>
          </a:p>
        </p:txBody>
      </p:sp>
    </p:spTree>
    <p:extLst>
      <p:ext uri="{BB962C8B-B14F-4D97-AF65-F5344CB8AC3E}">
        <p14:creationId xmlns:p14="http://schemas.microsoft.com/office/powerpoint/2010/main" val="1550848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Presentation Template.potx" id="{E1A8B08A-5DC2-43B9-A958-6B7EBD56BE26}" vid="{2D107970-54D6-4D4B-8D26-E3B7E820B5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Policy Auditing</Name>
    <Synchronization>Synchronous</Synchronization>
    <Type>10001</Type>
    <SequenceNumber>1100</SequenceNumber>
    <Assembly>Microsoft.Office.Policy, Version=14.0.0.0, Culture=neutral, PublicKeyToken=71e9bce111e9429c</Assembly>
    <Class>Microsoft.Office.RecordsManagement.Internal.AuditHandler</Class>
    <Data/>
    <Filter/>
  </Receiver>
  <Receiver>
    <Name>Policy Auditing</Name>
    <Synchronization>Synchronous</Synchronization>
    <Type>10002</Type>
    <SequenceNumber>1101</SequenceNumber>
    <Assembly>Microsoft.Office.Policy, Version=14.0.0.0, Culture=neutral, PublicKeyToken=71e9bce111e9429c</Assembly>
    <Class>Microsoft.Office.RecordsManagement.Internal.AuditHandler</Class>
    <Data/>
    <Filter/>
  </Receiver>
  <Receiver>
    <Name>Policy Auditing</Name>
    <Synchronization>Synchronous</Synchronization>
    <Type>10004</Type>
    <SequenceNumber>1102</SequenceNumber>
    <Assembly>Microsoft.Office.Policy, Version=14.0.0.0, Culture=neutral, PublicKeyToken=71e9bce111e9429c</Assembly>
    <Class>Microsoft.Office.RecordsManagement.Internal.AuditHandler</Class>
    <Data/>
    <Filter/>
  </Receiver>
  <Receiver>
    <Name>Policy Auditing</Name>
    <Synchronization>Synchronous</Synchronization>
    <Type>10006</Type>
    <SequenceNumber>1103</SequenceNumber>
    <Assembly>Microsoft.Office.Policy, Version=14.0.0.0, Culture=neutral, PublicKeyToken=71e9bce111e9429c</Assembly>
    <Class>Microsoft.Office.RecordsManagement.Internal.AuditHandler</Class>
    <Data/>
    <Filter/>
  </Receiver>
  <Receiver>
    <Name>Policy Label Generator</Name>
    <Synchronization>Synchronous</Synchronization>
    <Type>10001</Type>
    <SequenceNumber>1000</SequenceNumber>
    <Assembly>Microsoft.Office.Policy, Version=14.0.0.0, Culture=neutral, PublicKeyToken=71e9bce111e9429c</Assembly>
    <Class>Microsoft.Office.RecordsManagement.Internal.LabelHandler</Class>
    <Data/>
    <Filter/>
  </Receiver>
  <Receiver>
    <Name>Policy Label Generator</Name>
    <Synchronization>Synchronous</Synchronization>
    <Type>10002</Type>
    <SequenceNumber>1001</SequenceNumber>
    <Assembly>Microsoft.Office.Policy, Version=14.0.0.0, Culture=neutral, PublicKeyToken=71e9bce111e9429c</Assembly>
    <Class>Microsoft.Office.RecordsManagement.Internal.LabelHandler</Class>
    <Data/>
    <Filter/>
  </Receiver>
  <Receiver>
    <Name>Policy Label Generator</Name>
    <Synchronization>Synchronous</Synchronization>
    <Type>10004</Type>
    <SequenceNumber>1002</SequenceNumber>
    <Assembly>Microsoft.Office.Policy, Version=14.0.0.0, Culture=neutral, PublicKeyToken=71e9bce111e9429c</Assembly>
    <Class>Microsoft.Office.RecordsManagement.Internal.LabelHandler</Class>
    <Data/>
    <Filter/>
  </Receiver>
  <Receiver>
    <Name>Policy Label Generator</Name>
    <Synchronization>Synchronous</Synchronization>
    <Type>10006</Type>
    <SequenceNumber>1003</SequenceNumber>
    <Assembly>Microsoft.Office.Policy, Version=14.0.0.0, Culture=neutral, PublicKeyToken=71e9bce111e9429c</Assembly>
    <Class>Microsoft.Office.RecordsManagement.Internal.LabelHandler</Class>
    <Data/>
    <Filter/>
  </Receiver>
  <Receiver>
    <Name>Policy Auditing</Name>
    <Synchronization>Synchronous</Synchronization>
    <Type>10001</Type>
    <SequenceNumber>1100</SequenceNumber>
    <Assembly>Microsoft.Office.Policy, Version=14.0.0.0, Culture=neutral, PublicKeyToken=71e9bce111e9429c</Assembly>
    <Class>Microsoft.Office.RecordsManagement.Internal.AuditHandler</Class>
    <Data/>
    <Filter/>
  </Receiver>
  <Receiver>
    <Name>Policy Auditing</Name>
    <Synchronization>Synchronous</Synchronization>
    <Type>10002</Type>
    <SequenceNumber>1101</SequenceNumber>
    <Assembly>Microsoft.Office.Policy, Version=14.0.0.0, Culture=neutral, PublicKeyToken=71e9bce111e9429c</Assembly>
    <Class>Microsoft.Office.RecordsManagement.Internal.AuditHandler</Class>
    <Data/>
    <Filter/>
  </Receiver>
  <Receiver>
    <Name>Policy Auditing</Name>
    <Synchronization>Synchronous</Synchronization>
    <Type>10004</Type>
    <SequenceNumber>1102</SequenceNumber>
    <Assembly>Microsoft.Office.Policy, Version=14.0.0.0, Culture=neutral, PublicKeyToken=71e9bce111e9429c</Assembly>
    <Class>Microsoft.Office.RecordsManagement.Internal.AuditHandler</Class>
    <Data/>
    <Filter/>
  </Receiver>
  <Receiver>
    <Name>Policy Auditing</Name>
    <Synchronization>Synchronous</Synchronization>
    <Type>10006</Type>
    <SequenceNumber>1103</SequenceNumber>
    <Assembly>Microsoft.Office.Policy, Version=14.0.0.0, Culture=neutral, PublicKeyToken=71e9bce111e9429c</Assembly>
    <Class>Microsoft.Office.RecordsManagement.Internal.AuditHandler</Class>
    <Data/>
    <Filter/>
  </Receiver>
  <Receiver>
    <Name>Policy Auditing</Name>
    <Synchronization>Synchronous</Synchronization>
    <Type>10001</Type>
    <SequenceNumber>1100</SequenceNumber>
    <Assembly>Microsoft.Office.Policy, Version=14.0.0.0, Culture=neutral, PublicKeyToken=71e9bce111e9429c</Assembly>
    <Class>Microsoft.Office.RecordsManagement.Internal.AuditHandler</Class>
    <Data/>
    <Filter/>
  </Receiver>
  <Receiver>
    <Name>Policy Auditing</Name>
    <Synchronization>Synchronous</Synchronization>
    <Type>10002</Type>
    <SequenceNumber>1101</SequenceNumber>
    <Assembly>Microsoft.Office.Policy, Version=14.0.0.0, Culture=neutral, PublicKeyToken=71e9bce111e9429c</Assembly>
    <Class>Microsoft.Office.RecordsManagement.Internal.AuditHandler</Class>
    <Data/>
    <Filter/>
  </Receiver>
  <Receiver>
    <Name>Policy Auditing</Name>
    <Synchronization>Synchronous</Synchronization>
    <Type>10004</Type>
    <SequenceNumber>1102</SequenceNumber>
    <Assembly>Microsoft.Office.Policy, Version=14.0.0.0, Culture=neutral, PublicKeyToken=71e9bce111e9429c</Assembly>
    <Class>Microsoft.Office.RecordsManagement.Internal.AuditHandler</Class>
    <Data/>
    <Filter/>
  </Receiver>
  <Receiver>
    <Name>Policy Auditing</Name>
    <Synchronization>Synchronous</Synchronization>
    <Type>10006</Type>
    <SequenceNumber>1103</SequenceNumber>
    <Assembly>Microsoft.Office.Policy, Version=14.0.0.0, Culture=neutral, PublicKeyToken=71e9bce111e9429c</Assembly>
    <Class>Microsoft.Office.RecordsManagement.Internal.AuditHandler</Class>
    <Data/>
    <Filter/>
  </Receiver>
  <Receiver>
    <Name>Policy Label Generator</Name>
    <Synchronization>Synchronous</Synchronization>
    <Type>10001</Type>
    <SequenceNumber>1000</SequenceNumber>
    <Assembly>Microsoft.Office.Policy, Version=14.0.0.0, Culture=neutral, PublicKeyToken=71e9bce111e9429c</Assembly>
    <Class>Microsoft.Office.RecordsManagement.Internal.LabelHandler</Class>
    <Data/>
    <Filter/>
  </Receiver>
  <Receiver>
    <Name>Policy Label Generator</Name>
    <Synchronization>Synchronous</Synchronization>
    <Type>10002</Type>
    <SequenceNumber>1001</SequenceNumber>
    <Assembly>Microsoft.Office.Policy, Version=14.0.0.0, Culture=neutral, PublicKeyToken=71e9bce111e9429c</Assembly>
    <Class>Microsoft.Office.RecordsManagement.Internal.LabelHandler</Class>
    <Data/>
    <Filter/>
  </Receiver>
  <Receiver>
    <Name>Policy Label Generator</Name>
    <Synchronization>Synchronous</Synchronization>
    <Type>10004</Type>
    <SequenceNumber>1002</SequenceNumber>
    <Assembly>Microsoft.Office.Policy, Version=14.0.0.0, Culture=neutral, PublicKeyToken=71e9bce111e9429c</Assembly>
    <Class>Microsoft.Office.RecordsManagement.Internal.LabelHandler</Class>
    <Data/>
    <Filter/>
  </Receiver>
  <Receiver>
    <Name>Policy Label Generator</Name>
    <Synchronization>Synchronous</Synchronization>
    <Type>10006</Type>
    <SequenceNumber>1003</SequenceNumber>
    <Assembly>Microsoft.Office.Policy, Version=14.0.0.0, Culture=neutral, PublicKeyToken=71e9bce111e9429c</Assembly>
    <Class>Microsoft.Office.RecordsManagement.Internal.LabelHandler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Administrative Form" ma:contentTypeID="0x010100F49FFBA2367A624D8CFA58948D9DF61D030400BEE4EB4BC8B293448835F48630940A37" ma:contentTypeVersion="139" ma:contentTypeDescription="" ma:contentTypeScope="" ma:versionID="2b6a788b5cb8544475e844ed4cc5e81a">
  <xsd:schema xmlns:xsd="http://www.w3.org/2001/XMLSchema" xmlns:xs="http://www.w3.org/2001/XMLSchema" xmlns:p="http://schemas.microsoft.com/office/2006/metadata/properties" xmlns:ns1="http://schemas.microsoft.com/sharepoint/v3" xmlns:ns2="0c136dae-6f82-47e8-8989-1af9119029ad" xmlns:ns3="3dc226df-b689-4925-a4e5-d7577123e53e" targetNamespace="http://schemas.microsoft.com/office/2006/metadata/properties" ma:root="true" ma:fieldsID="02598443cf49310f4f0ff3255234a86a" ns1:_="" ns2:_="" ns3:_="">
    <xsd:import namespace="http://schemas.microsoft.com/sharepoint/v3"/>
    <xsd:import namespace="0c136dae-6f82-47e8-8989-1af9119029ad"/>
    <xsd:import namespace="3dc226df-b689-4925-a4e5-d7577123e53e"/>
    <xsd:element name="properties">
      <xsd:complexType>
        <xsd:sequence>
          <xsd:element name="documentManagement">
            <xsd:complexType>
              <xsd:all>
                <xsd:element ref="ns2:Document_x0020_Owner"/>
                <xsd:element ref="ns2:Author_x0020__x0026__x0020_Contributor" minOccurs="0"/>
                <xsd:element ref="ns2:Summary" minOccurs="0"/>
                <xsd:element ref="ns2:TRIM_x0020_Number" minOccurs="0"/>
                <xsd:element ref="ns2:Endorsed_x0020_by" minOccurs="0"/>
                <xsd:element ref="ns2:Endrosed_x0020_on" minOccurs="0"/>
                <xsd:element ref="ns2:Approved_x0020_by" minOccurs="0"/>
                <xsd:element ref="ns2:Approved_x0020_Date" minOccurs="0"/>
                <xsd:element ref="ns2:Effective_x0020_Date" minOccurs="0"/>
                <xsd:element ref="ns2:Due_x0020_for_x0020_Review" minOccurs="0"/>
                <xsd:element ref="ns2:Collection_x0020_Ref_x0020_No" minOccurs="0"/>
                <xsd:element ref="ns2:Published_x0020_by"/>
                <xsd:element ref="ns2:Published_x0020_folder_x0020_-_x0020_Internet" minOccurs="0"/>
                <xsd:element ref="ns2:Published_x0020_in_x0020_public_x0020_domain" minOccurs="0"/>
                <xsd:element ref="ns2:Document_x0020_Change_x0020_Type" minOccurs="0"/>
                <xsd:element ref="ns2:Security_x0020_Level" minOccurs="0"/>
                <xsd:element ref="ns2:Last_x0020_Content_x0020_Update" minOccurs="0"/>
                <xsd:element ref="ns2:DLCPolicyLabelValue" minOccurs="0"/>
                <xsd:element ref="ns2:DLCPolicyLabelClientValue" minOccurs="0"/>
                <xsd:element ref="ns2:DLCPolicyLabelLock" minOccurs="0"/>
                <xsd:element ref="ns2:ba1366bdb95942eea05303c659534eaf" minOccurs="0"/>
                <xsd:element ref="ns2:h2f386c2ec3d44f49660b83b088dd5fb" minOccurs="0"/>
                <xsd:element ref="ns2:_dlc_DocIdUrl" minOccurs="0"/>
                <xsd:element ref="ns2:cd96327cffd64b128f45dd54acdf25ad" minOccurs="0"/>
                <xsd:element ref="ns2:h631fe4ef4674ec4a60f7aeee14433ef" minOccurs="0"/>
                <xsd:element ref="ns2:TaxCatchAllLabel" minOccurs="0"/>
                <xsd:element ref="ns2:mc68f8b8db9e4431a37191eeaf840807" minOccurs="0"/>
                <xsd:element ref="ns2:h8fa7a048ebd48a88de1e86e7173cf18" minOccurs="0"/>
                <xsd:element ref="ns2:_dlc_DocIdPersistId" minOccurs="0"/>
                <xsd:element ref="ns2:_dlc_DocId" minOccurs="0"/>
                <xsd:element ref="ns2:g8061883695243b28ef3c08890632f5f" minOccurs="0"/>
                <xsd:element ref="ns2:c1941c3861004b97a7fcffba085ede5a" minOccurs="0"/>
                <xsd:element ref="ns2:h749be21de9540a28fec82dd41fc9412" minOccurs="0"/>
                <xsd:element ref="ns2:c2eddce4068a49d9bccbbeb1bc215335" minOccurs="0"/>
                <xsd:element ref="ns2:TaxCatchAll" minOccurs="0"/>
                <xsd:element ref="ns3:m4ec02a10492435abd53f4eec80e22cd" minOccurs="0"/>
                <xsd:element ref="ns2:o899b08ad0e443c48da962e3796143f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58"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c136dae-6f82-47e8-8989-1af9119029ad" elementFormDefault="qualified">
    <xsd:import namespace="http://schemas.microsoft.com/office/2006/documentManagement/types"/>
    <xsd:import namespace="http://schemas.microsoft.com/office/infopath/2007/PartnerControls"/>
    <xsd:element name="Document_x0020_Owner" ma:index="3" ma:displayName="Document Owner" ma:description="Add the user ID or email address of the Document Owner. Click the red head icon on the right and this will search for the person. If found, the person's full name will appear underlined." ma:indexed="true" ma:list="UserInfo" ma:SharePointGroup="0" ma:internalName="Docum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Author_x0020__x0026__x0020_Contributor" ma:index="11" nillable="true" ma:displayName="Author &amp; Contributor" ma:description="Document author and contributors." ma:internalName="Author_x0020__x0026__x0020_Contributor">
      <xsd:simpleType>
        <xsd:restriction base="dms:Note">
          <xsd:maxLength value="255"/>
        </xsd:restriction>
      </xsd:simpleType>
    </xsd:element>
    <xsd:element name="Summary" ma:index="12" nillable="true" ma:displayName="Summary" ma:description="A short description (abstract) of the document and its purpose." ma:internalName="Summary" ma:readOnly="false">
      <xsd:simpleType>
        <xsd:restriction base="dms:Note">
          <xsd:maxLength value="255"/>
        </xsd:restriction>
      </xsd:simpleType>
    </xsd:element>
    <xsd:element name="TRIM_x0020_Number" ma:index="14" nillable="true" ma:displayName="EDRM Number" ma:description="All approved Policy Documents must be recorded in EDRM." ma:indexed="true" ma:internalName="TRIM_x0020_Number">
      <xsd:simpleType>
        <xsd:restriction base="dms:Text">
          <xsd:maxLength value="255"/>
        </xsd:restriction>
      </xsd:simpleType>
    </xsd:element>
    <xsd:element name="Endorsed_x0020_by" ma:index="15" nillable="true" ma:displayName="Endorsed by" ma:internalName="Endorsed_x0020_by">
      <xsd:simpleType>
        <xsd:restriction base="dms:Note">
          <xsd:maxLength value="255"/>
        </xsd:restriction>
      </xsd:simpleType>
    </xsd:element>
    <xsd:element name="Endrosed_x0020_on" ma:index="16" nillable="true" ma:displayName="Endorsed on" ma:format="DateOnly" ma:internalName="Endrosed_x0020_on" ma:readOnly="false">
      <xsd:simpleType>
        <xsd:restriction base="dms:DateTime"/>
      </xsd:simpleType>
    </xsd:element>
    <xsd:element name="Approved_x0020_by" ma:index="18" nillable="true" ma:displayName="Approved by" ma:description="Name and title of person, who approved document." ma:internalName="Approved_x0020_by">
      <xsd:simpleType>
        <xsd:restriction base="dms:Text">
          <xsd:maxLength value="255"/>
        </xsd:restriction>
      </xsd:simpleType>
    </xsd:element>
    <xsd:element name="Approved_x0020_Date" ma:index="19" nillable="true" ma:displayName="Approved Date" ma:description="Date on which the document was approved (or renewed) by the Approval &#10;Authority." ma:format="DateOnly" ma:indexed="true" ma:internalName="Approved_x0020_Date">
      <xsd:simpleType>
        <xsd:restriction base="dms:DateTime"/>
      </xsd:simpleType>
    </xsd:element>
    <xsd:element name="Effective_x0020_Date" ma:index="20" nillable="true" ma:displayName="Effective Date" ma:description="Date when document is implemented and should be in force from." ma:format="DateOnly" ma:internalName="Effective_x0020_Date">
      <xsd:simpleType>
        <xsd:restriction base="dms:DateTime"/>
      </xsd:simpleType>
    </xsd:element>
    <xsd:element name="Due_x0020_for_x0020_Review" ma:index="21" nillable="true" ma:displayName="Due for Review" ma:description="Select the day by which the document should be reviewed." ma:format="DateOnly" ma:indexed="true" ma:internalName="Due_x0020_for_x0020_Review">
      <xsd:simpleType>
        <xsd:restriction base="dms:DateTime"/>
      </xsd:simpleType>
    </xsd:element>
    <xsd:element name="Collection_x0020_Ref_x0020_No" ma:index="23" nillable="true" ma:displayName="Collection Ref No" ma:internalName="Collection_x0020_Ref_x0020_No">
      <xsd:simpleType>
        <xsd:restriction base="dms:Text">
          <xsd:maxLength value="255"/>
        </xsd:restriction>
      </xsd:simpleType>
    </xsd:element>
    <xsd:element name="Published_x0020_by" ma:index="24" ma:displayName="Published by" ma:description="For departmental documents enter: &quot;The Department&quot;" ma:internalName="Published_x0020_by" ma:readOnly="false">
      <xsd:simpleType>
        <xsd:restriction base="dms:Text">
          <xsd:maxLength value="255"/>
        </xsd:restriction>
      </xsd:simpleType>
    </xsd:element>
    <xsd:element name="Published_x0020_folder_x0020_-_x0020_Internet" ma:index="25" nillable="true" ma:displayName="Published Document Location" ma:description="If document is published on the Internet, copy the web address. If printed, write printed document" ma:internalName="Published_x0020_folder_x0020__x002d__x0020_Internet">
      <xsd:simpleType>
        <xsd:restriction base="dms:Text">
          <xsd:maxLength value="255"/>
        </xsd:restriction>
      </xsd:simpleType>
    </xsd:element>
    <xsd:element name="Published_x0020_in_x0020_public_x0020_domain" ma:index="26" nillable="true" ma:displayName="Published in public domain" ma:default="0" ma:description="Tick box if documet is published in public domain (eg. printed for clients)" ma:internalName="Published_x0020_in_x0020_public_x0020_domain" ma:readOnly="false">
      <xsd:simpleType>
        <xsd:restriction base="dms:Boolean"/>
      </xsd:simpleType>
    </xsd:element>
    <xsd:element name="Document_x0020_Change_x0020_Type" ma:index="27" nillable="true" ma:displayName="Document Change Type" ma:default="Content" ma:description="The type of change that was carried out last.&#10;Content = Word change&#10;Formatting/Typo = colour, font, paragraph style change&#10;Doc Properties = change to the document's properties fields" ma:format="Dropdown" ma:internalName="Document_x0020_Change_x0020_Type">
      <xsd:simpleType>
        <xsd:restriction base="dms:Choice">
          <xsd:enumeration value="Content"/>
          <xsd:enumeration value="Formatting/Typo"/>
          <xsd:enumeration value="Doc Properties"/>
        </xsd:restriction>
      </xsd:simpleType>
    </xsd:element>
    <xsd:element name="Security_x0020_Level" ma:index="28" nillable="true" ma:displayName="Security" ma:default="Open to all staff" ma:description="Open = available to read by all employees&#10;Closed = special read access group required, which is set up by the PGC Team. This is NOT an automatic setting." ma:format="Dropdown" ma:internalName="Security_x0020_Level">
      <xsd:simpleType>
        <xsd:restriction base="dms:Choice">
          <xsd:enumeration value="Open to all staff"/>
          <xsd:enumeration value="Closed to special access group"/>
        </xsd:restriction>
      </xsd:simpleType>
    </xsd:element>
    <xsd:element name="Last_x0020_Content_x0020_Update" ma:index="29" nillable="true" ma:displayName="Last Content Update" ma:format="DateOnly" ma:internalName="Last_x0020_Content_x0020_Update">
      <xsd:simpleType>
        <xsd:restriction base="dms:DateTime"/>
      </xsd:simpleType>
    </xsd:element>
    <xsd:element name="DLCPolicyLabelValue" ma:index="34"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35"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36" nillable="true" ma:displayName="Label Locked" ma:description="Indicates whether the label should be updated when item properties are modified." ma:hidden="true" ma:internalName="DLCPolicyLabelLock" ma:readOnly="false">
      <xsd:simpleType>
        <xsd:restriction base="dms:Text"/>
      </xsd:simpleType>
    </xsd:element>
    <xsd:element name="ba1366bdb95942eea05303c659534eaf" ma:index="37" ma:taxonomy="true" ma:internalName="ba1366bdb95942eea05303c659534eaf" ma:taxonomyFieldName="Organisational_x002F_Business_x0020_Unit" ma:displayName="Organisational/Business Unit Owner" ma:indexed="true" ma:readOnly="false" ma:default="" ma:fieldId="{ba1366bd-b959-42ee-a053-03c659534eaf}" ma:sspId="f4b76a3d-cfd0-44a4-a0c4-967a63e46f6c" ma:termSetId="76087597-e870-4b77-b7fa-2e89c2fe171f" ma:anchorId="00000000-0000-0000-0000-000000000000" ma:open="false" ma:isKeyword="false">
      <xsd:complexType>
        <xsd:sequence>
          <xsd:element ref="pc:Terms" minOccurs="0" maxOccurs="1"/>
        </xsd:sequence>
      </xsd:complexType>
    </xsd:element>
    <xsd:element name="h2f386c2ec3d44f49660b83b088dd5fb" ma:index="39" nillable="true" ma:taxonomy="true" ma:internalName="h2f386c2ec3d44f49660b83b088dd5fb" ma:taxonomyFieldName="Collection_x0020_Name" ma:displayName="Collection Name" ma:default="" ma:fieldId="{12f386c2-ec3d-44f4-9660-b83b088dd5fb}" ma:taxonomyMulti="true" ma:sspId="f4b76a3d-cfd0-44a4-a0c4-967a63e46f6c" ma:termSetId="5e0d09a4-596c-43ab-b21f-7b54d06d6f26" ma:anchorId="00000000-0000-0000-0000-000000000000" ma:open="false" ma:isKeyword="false">
      <xsd:complexType>
        <xsd:sequence>
          <xsd:element ref="pc:Terms" minOccurs="0" maxOccurs="1"/>
        </xsd:sequence>
      </xsd:complexType>
    </xsd:element>
    <xsd:element name="_dlc_DocIdUrl" ma:index="4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cd96327cffd64b128f45dd54acdf25ad" ma:index="41" ma:taxonomy="true" ma:internalName="cd96327cffd64b128f45dd54acdf25ad" ma:taxonomyFieldName="Jurisdiction" ma:displayName="Jurisdiction" ma:readOnly="false" ma:default="" ma:fieldId="{cd96327c-ffd6-4b12-8f45-dd54acdf25ad}" ma:taxonomyMulti="true" ma:sspId="f4b76a3d-cfd0-44a4-a0c4-967a63e46f6c" ma:termSetId="725afd77-7515-4fc4-999a-4c43f6791050" ma:anchorId="00000000-0000-0000-0000-000000000000" ma:open="false" ma:isKeyword="false">
      <xsd:complexType>
        <xsd:sequence>
          <xsd:element ref="pc:Terms" minOccurs="0" maxOccurs="1"/>
        </xsd:sequence>
      </xsd:complexType>
    </xsd:element>
    <xsd:element name="h631fe4ef4674ec4a60f7aeee14433ef" ma:index="43" ma:taxonomy="true" ma:internalName="h631fe4ef4674ec4a60f7aeee14433ef" ma:taxonomyFieldName="Document_x0020_Type" ma:displayName="Document Type" ma:default="" ma:fieldId="{1631fe4e-f467-4ec4-a60f-7aeee14433ef}" ma:taxonomyMulti="true" ma:sspId="f4b76a3d-cfd0-44a4-a0c4-967a63e46f6c" ma:termSetId="9b2f4e06-7fc5-4a98-9e00-8836b1439ff9" ma:anchorId="00000000-0000-0000-0000-000000000000" ma:open="false" ma:isKeyword="false">
      <xsd:complexType>
        <xsd:sequence>
          <xsd:element ref="pc:Terms" minOccurs="0" maxOccurs="1"/>
        </xsd:sequence>
      </xsd:complexType>
    </xsd:element>
    <xsd:element name="TaxCatchAllLabel" ma:index="44" nillable="true" ma:displayName="Taxonomy Catch All Column1" ma:hidden="true" ma:list="{27731bf8-aa4b-4c83-bb26-e4735020b183}" ma:internalName="TaxCatchAllLabel" ma:readOnly="true" ma:showField="CatchAllDataLabel" ma:web="0c136dae-6f82-47e8-8989-1af9119029ad">
      <xsd:complexType>
        <xsd:complexContent>
          <xsd:extension base="dms:MultiChoiceLookup">
            <xsd:sequence>
              <xsd:element name="Value" type="dms:Lookup" maxOccurs="unbounded" minOccurs="0" nillable="true"/>
            </xsd:sequence>
          </xsd:extension>
        </xsd:complexContent>
      </xsd:complexType>
    </xsd:element>
    <xsd:element name="mc68f8b8db9e4431a37191eeaf840807" ma:index="47" nillable="true" ma:taxonomy="true" ma:internalName="mc68f8b8db9e4431a37191eeaf840807" ma:taxonomyFieldName="External_x0020_Target_x0020_Audience" ma:displayName="External Target Audience" ma:default="" ma:fieldId="{6c68f8b8-db9e-4431-a371-91eeaf840807}" ma:taxonomyMulti="true" ma:sspId="f4b76a3d-cfd0-44a4-a0c4-967a63e46f6c" ma:termSetId="523e5059-f79f-451d-9294-f7283537aed2" ma:anchorId="00000000-0000-0000-0000-000000000000" ma:open="false" ma:isKeyword="false">
      <xsd:complexType>
        <xsd:sequence>
          <xsd:element ref="pc:Terms" minOccurs="0" maxOccurs="1"/>
        </xsd:sequence>
      </xsd:complexType>
    </xsd:element>
    <xsd:element name="h8fa7a048ebd48a88de1e86e7173cf18" ma:index="48" ma:taxonomy="true" ma:internalName="h8fa7a048ebd48a88de1e86e7173cf18" ma:taxonomyFieldName="Approval_x0020_Authority_x0020_Title" ma:displayName="Approval Authority Title" ma:readOnly="false" ma:default="" ma:fieldId="{18fa7a04-8ebd-48a8-8de1-e86e7173cf18}" ma:taxonomyMulti="true" ma:sspId="f4b76a3d-cfd0-44a4-a0c4-967a63e46f6c" ma:termSetId="d88b431c-cbba-44ca-acc4-c4eeaf520731" ma:anchorId="00000000-0000-0000-0000-000000000000" ma:open="false" ma:isKeyword="false">
      <xsd:complexType>
        <xsd:sequence>
          <xsd:element ref="pc:Terms" minOccurs="0" maxOccurs="1"/>
        </xsd:sequence>
      </xsd:complexType>
    </xsd:element>
    <xsd:element name="_dlc_DocIdPersistId" ma:index="49" nillable="true" ma:displayName="Persist ID" ma:description="Keep ID on add." ma:hidden="true" ma:internalName="_dlc_DocIdPersistId" ma:readOnly="true">
      <xsd:simpleType>
        <xsd:restriction base="dms:Boolean"/>
      </xsd:simpleType>
    </xsd:element>
    <xsd:element name="_dlc_DocId" ma:index="50" nillable="true" ma:displayName="Document ID Value" ma:description="The value of the document ID assigned to this item." ma:indexed="true" ma:internalName="_dlc_DocId" ma:readOnly="true">
      <xsd:simpleType>
        <xsd:restriction base="dms:Text"/>
      </xsd:simpleType>
    </xsd:element>
    <xsd:element name="g8061883695243b28ef3c08890632f5f" ma:index="51" nillable="true" ma:taxonomy="true" ma:internalName="g8061883695243b28ef3c08890632f5f" ma:taxonomyFieldName="Jurisdiction_x0020_Exclusion" ma:displayName="Jurisdiction Exclusion." ma:default="" ma:fieldId="{08061883-6952-43b2-8ef3-c08890632f5f}" ma:taxonomyMulti="true" ma:sspId="f4b76a3d-cfd0-44a4-a0c4-967a63e46f6c" ma:termSetId="29687f94-63a5-4559-a043-f1e034152038" ma:anchorId="00000000-0000-0000-0000-000000000000" ma:open="false" ma:isKeyword="false">
      <xsd:complexType>
        <xsd:sequence>
          <xsd:element ref="pc:Terms" minOccurs="0" maxOccurs="1"/>
        </xsd:sequence>
      </xsd:complexType>
    </xsd:element>
    <xsd:element name="c1941c3861004b97a7fcffba085ede5a" ma:index="52" nillable="true" ma:taxonomy="true" ma:internalName="c1941c3861004b97a7fcffba085ede5a" ma:taxonomyFieldName="Accreditation_x0020_Framework" ma:displayName="Accreditation Framework." ma:default="" ma:fieldId="{c1941c38-6100-4b97-a7fc-ffba085ede5a}" ma:taxonomyMulti="true" ma:sspId="f4b76a3d-cfd0-44a4-a0c4-967a63e46f6c" ma:termSetId="eacd8728-9819-4383-a1c5-d1de4ba3cc02" ma:anchorId="00000000-0000-0000-0000-000000000000" ma:open="false" ma:isKeyword="false">
      <xsd:complexType>
        <xsd:sequence>
          <xsd:element ref="pc:Terms" minOccurs="0" maxOccurs="1"/>
        </xsd:sequence>
      </xsd:complexType>
    </xsd:element>
    <xsd:element name="h749be21de9540a28fec82dd41fc9412" ma:index="53" nillable="true" ma:taxonomy="true" ma:internalName="h749be21de9540a28fec82dd41fc9412" ma:taxonomyFieldName="Clinical_x0020_Topics" ma:displayName="Clinical Topics" ma:readOnly="false" ma:default="" ma:fieldId="{1749be21-de95-40a2-8fec-82dd41fc9412}" ma:taxonomyMulti="true" ma:sspId="f4b76a3d-cfd0-44a4-a0c4-967a63e46f6c" ma:termSetId="7bb192c1-5b6d-4c79-8549-8fda0e9874eb" ma:anchorId="00000000-0000-0000-0000-000000000000" ma:open="false" ma:isKeyword="false">
      <xsd:complexType>
        <xsd:sequence>
          <xsd:element ref="pc:Terms" minOccurs="0" maxOccurs="1"/>
        </xsd:sequence>
      </xsd:complexType>
    </xsd:element>
    <xsd:element name="c2eddce4068a49d9bccbbeb1bc215335" ma:index="54" nillable="true" ma:taxonomy="true" ma:internalName="c2eddce4068a49d9bccbbeb1bc215335" ma:taxonomyFieldName="Internal_x0020_Target_x0020_Audience" ma:displayName="Internal Target Audience" ma:default="" ma:fieldId="{c2eddce4-068a-49d9-bccb-beb1bc215335}" ma:taxonomyMulti="true" ma:sspId="f4b76a3d-cfd0-44a4-a0c4-967a63e46f6c" ma:termSetId="1f8900f5-4a8f-4401-99ce-e840dc81c4b3" ma:anchorId="00000000-0000-0000-0000-000000000000" ma:open="false" ma:isKeyword="false">
      <xsd:complexType>
        <xsd:sequence>
          <xsd:element ref="pc:Terms" minOccurs="0" maxOccurs="1"/>
        </xsd:sequence>
      </xsd:complexType>
    </xsd:element>
    <xsd:element name="TaxCatchAll" ma:index="55" nillable="true" ma:displayName="Taxonomy Catch All Column" ma:hidden="true" ma:list="{27731bf8-aa4b-4c83-bb26-e4735020b183}" ma:internalName="TaxCatchAll" ma:showField="CatchAllData" ma:web="0c136dae-6f82-47e8-8989-1af9119029ad">
      <xsd:complexType>
        <xsd:complexContent>
          <xsd:extension base="dms:MultiChoiceLookup">
            <xsd:sequence>
              <xsd:element name="Value" type="dms:Lookup" maxOccurs="unbounded" minOccurs="0" nillable="true"/>
            </xsd:sequence>
          </xsd:extension>
        </xsd:complexContent>
      </xsd:complexType>
    </xsd:element>
    <xsd:element name="o899b08ad0e443c48da962e3796143fe" ma:index="57" ma:taxonomy="true" ma:internalName="o899b08ad0e443c48da962e3796143fe" ma:taxonomyFieldName="Administrative_x0020_Topic" ma:displayName="Administrative Topic" ma:readOnly="false" ma:default="" ma:fieldId="{8899b08a-d0e4-43c4-8da9-62e3796143fe}" ma:taxonomyMulti="true" ma:sspId="f4b76a3d-cfd0-44a4-a0c4-967a63e46f6c" ma:termSetId="2b6fb673-0bbe-4d8b-b83a-57d54125b65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dc226df-b689-4925-a4e5-d7577123e53e" elementFormDefault="qualified">
    <xsd:import namespace="http://schemas.microsoft.com/office/2006/documentManagement/types"/>
    <xsd:import namespace="http://schemas.microsoft.com/office/infopath/2007/PartnerControls"/>
    <xsd:element name="m4ec02a10492435abd53f4eec80e22cd" ma:index="56" ma:taxonomy="true" ma:internalName="m4ec02a10492435abd53f4eec80e22cd" ma:taxonomyFieldName="Document_x0020_Owner_x0020__x002d__x0020_Job_x0020_Title_x0020__x002d__x0020_New" ma:displayName="Document Owner - Job Title" ma:readOnly="false" ma:default="" ma:fieldId="{64ec02a1-0492-435a-bd53-f4eec80e22cd}" ma:sspId="f4b76a3d-cfd0-44a4-a0c4-967a63e46f6c" ma:termSetId="069b5a05-316f-4ed2-938a-808584f79192"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5" ma:displayName="Content Type"/>
        <xsd:element ref="dc:title" maxOccurs="1" ma:index="1" ma:displayName="Title"/>
        <xsd:element ref="dc:subject" minOccurs="0" maxOccurs="1"/>
        <xsd:element ref="dc:description" minOccurs="0" maxOccurs="1"/>
        <xsd:element name="keywords" minOccurs="0" maxOccurs="1" type="xsd:string" ma:index="13"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Administrative Form</p:Name>
  <p:Description/>
  <p:Statement/>
  <p:PolicyItems>
    <p:PolicyItem featureId="Microsoft.Office.RecordsManagement.PolicyFeatures.PolicyLabel" staticId="0x010100F49FFBA2367A624D8CFA58948D9DF61D030400BEE4EB4BC8B293448835F48630940A37|-2094414987" UniqueId="3d005faf-c3b6-4a54-bcaf-953cb3d9f895">
      <p:Name>Labels</p:Name>
      <p:Description>Generates labels that can be inserted in Microsoft Office documents to ensure that document properties or other important information are included when documents are printed. Labels can also be used to search for documents.</p:Description>
      <p:CustomData>
        <label>
          <segment type="literal">Version: </segment>
          <segment type="metadata">_UIVersionString</segment>
        </label>
      </p:CustomData>
    </p:PolicyItem>
  </p:PolicyItems>
</p:Policy>
</file>

<file path=customXml/item5.xml><?xml version="1.0" encoding="utf-8"?>
<?mso-contentType ?>
<customXsn xmlns="http://schemas.microsoft.com/office/2006/metadata/customXsn">
  <xsnLocation/>
  <cached>True</cached>
  <openByDefault>True</openByDefault>
  <xsnScope/>
</customXsn>
</file>

<file path=customXml/item6.xml><?xml version="1.0" encoding="utf-8"?>
<p:properties xmlns:p="http://schemas.microsoft.com/office/2006/metadata/properties" xmlns:xsi="http://www.w3.org/2001/XMLSchema-instance" xmlns:pc="http://schemas.microsoft.com/office/infopath/2007/PartnerControls">
  <documentManagement>
    <Document_x0020_Owner xmlns="0c136dae-6f82-47e8-8989-1af9119029ad">
      <UserInfo>
        <DisplayName>Katalin Woelfel</DisplayName>
        <AccountId>1</AccountId>
        <AccountType/>
      </UserInfo>
    </Document_x0020_Owner>
    <Author_x0020__x0026__x0020_Contributor xmlns="0c136dae-6f82-47e8-8989-1af9119029ad" xsi:nil="true"/>
    <Approved_x0020_Date xmlns="0c136dae-6f82-47e8-8989-1af9119029ad">2016-10-31T14:30:00+00:00</Approved_x0020_Date>
    <Published_x0020_in_x0020_public_x0020_domain xmlns="0c136dae-6f82-47e8-8989-1af9119029ad">false</Published_x0020_in_x0020_public_x0020_domain>
    <mc68f8b8db9e4431a37191eeaf840807 xmlns="0c136dae-6f82-47e8-8989-1af9119029ad">
      <Terms xmlns="http://schemas.microsoft.com/office/infopath/2007/PartnerControls"/>
    </mc68f8b8db9e4431a37191eeaf840807>
    <g8061883695243b28ef3c08890632f5f xmlns="0c136dae-6f82-47e8-8989-1af9119029ad">
      <Terms xmlns="http://schemas.microsoft.com/office/infopath/2007/PartnerControls">
        <TermInfo xmlns="http://schemas.microsoft.com/office/infopath/2007/PartnerControls">
          <TermName xmlns="http://schemas.microsoft.com/office/infopath/2007/PartnerControls">N/A</TermName>
          <TermId xmlns="http://schemas.microsoft.com/office/infopath/2007/PartnerControls">99ff0359-15e2-4211-8211-ee91e64e473f</TermId>
        </TermInfo>
      </Terms>
    </g8061883695243b28ef3c08890632f5f>
    <ba1366bdb95942eea05303c659534eaf xmlns="0c136dae-6f82-47e8-8989-1af9119029ad">
      <Terms xmlns="http://schemas.microsoft.com/office/infopath/2007/PartnerControls">
        <TermInfo xmlns="http://schemas.microsoft.com/office/infopath/2007/PartnerControls">
          <TermName xmlns="http://schemas.microsoft.com/office/infopath/2007/PartnerControls">Media and Corporate Communications Branch</TermName>
          <TermId xmlns="http://schemas.microsoft.com/office/infopath/2007/PartnerControls">af725a84-10d3-4ecd-ab77-feec314ea9c5</TermId>
        </TermInfo>
      </Terms>
    </ba1366bdb95942eea05303c659534eaf>
    <Endorsed_x0020_by xmlns="0c136dae-6f82-47e8-8989-1af9119029ad" xsi:nil="true"/>
    <h631fe4ef4674ec4a60f7aeee14433ef xmlns="0c136dae-6f82-47e8-8989-1af9119029ad">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9f550953-410a-4835-9463-c1bb02266e8d</TermId>
        </TermInfo>
      </Terms>
    </h631fe4ef4674ec4a60f7aeee14433ef>
    <h749be21de9540a28fec82dd41fc9412 xmlns="0c136dae-6f82-47e8-8989-1af9119029ad">
      <Terms xmlns="http://schemas.microsoft.com/office/infopath/2007/PartnerControls"/>
    </h749be21de9540a28fec82dd41fc9412>
    <TaxCatchAll xmlns="0c136dae-6f82-47e8-8989-1af9119029ad">
      <Value>942</Value>
      <Value>250</Value>
      <Value>179</Value>
      <Value>63</Value>
      <Value>3220</Value>
      <Value>2479</Value>
      <Value>3248</Value>
      <Value>3037</Value>
      <Value>253</Value>
    </TaxCatchAll>
    <Effective_x0020_Date xmlns="0c136dae-6f82-47e8-8989-1af9119029ad">2016-10-31T14:30:00+00:00</Effective_x0020_Date>
    <Document_x0020_Change_x0020_Type xmlns="0c136dae-6f82-47e8-8989-1af9119029ad">Content</Document_x0020_Change_x0020_Type>
    <h2f386c2ec3d44f49660b83b088dd5fb xmlns="0c136dae-6f82-47e8-8989-1af9119029ad">
      <Terms xmlns="http://schemas.microsoft.com/office/infopath/2007/PartnerControls">
        <TermInfo xmlns="http://schemas.microsoft.com/office/infopath/2007/PartnerControls">
          <TermName xmlns="http://schemas.microsoft.com/office/infopath/2007/PartnerControls">Corporate Templates DoH</TermName>
          <TermId xmlns="http://schemas.microsoft.com/office/infopath/2007/PartnerControls">137db576-c346-472c-82fe-afbc3ca19a92</TermId>
        </TermInfo>
      </Terms>
    </h2f386c2ec3d44f49660b83b088dd5fb>
    <Last_x0020_Content_x0020_Update xmlns="0c136dae-6f82-47e8-8989-1af9119029ad">2016-10-31T14:30:00+00:00</Last_x0020_Content_x0020_Update>
    <cd96327cffd64b128f45dd54acdf25ad xmlns="0c136dae-6f82-47e8-8989-1af9119029ad">
      <Terms xmlns="http://schemas.microsoft.com/office/infopath/2007/PartnerControls">
        <TermInfo xmlns="http://schemas.microsoft.com/office/infopath/2007/PartnerControls">
          <TermName xmlns="http://schemas.microsoft.com/office/infopath/2007/PartnerControls">NT Health</TermName>
          <TermId xmlns="http://schemas.microsoft.com/office/infopath/2007/PartnerControls">d566c66c-d5b6-4152-8710-6834add20a33</TermId>
        </TermInfo>
      </Terms>
    </cd96327cffd64b128f45dd54acdf25ad>
    <c2eddce4068a49d9bccbbeb1bc215335 xmlns="0c136dae-6f82-47e8-8989-1af9119029ad">
      <Terms xmlns="http://schemas.microsoft.com/office/infopath/2007/PartnerControls">
        <TermInfo xmlns="http://schemas.microsoft.com/office/infopath/2007/PartnerControls">
          <TermName xmlns="http://schemas.microsoft.com/office/infopath/2007/PartnerControls">All Employees</TermName>
          <TermId xmlns="http://schemas.microsoft.com/office/infopath/2007/PartnerControls">02f6c488-74a6-413b-96f9-2df5a40afa0e</TermId>
        </TermInfo>
      </Terms>
    </c2eddce4068a49d9bccbbeb1bc215335>
    <Summary xmlns="0c136dae-6f82-47e8-8989-1af9119029ad">Template to be used by Department of Health (DoH) staff to prepare a PowerPoint Presentation. </Summary>
    <TRIM_x0020_Number xmlns="0c136dae-6f82-47e8-8989-1af9119029ad" xsi:nil="true"/>
    <h8fa7a048ebd48a88de1e86e7173cf18 xmlns="0c136dae-6f82-47e8-8989-1af9119029ad">
      <Terms xmlns="http://schemas.microsoft.com/office/infopath/2007/PartnerControls">
        <TermInfo xmlns="http://schemas.microsoft.com/office/infopath/2007/PartnerControls">
          <TermName xmlns="http://schemas.microsoft.com/office/infopath/2007/PartnerControls">Director Media and Corporate Communications</TermName>
          <TermId xmlns="http://schemas.microsoft.com/office/infopath/2007/PartnerControls">6ac1c069-70ee-4114-a3c2-c7126b486887</TermId>
        </TermInfo>
      </Terms>
    </h8fa7a048ebd48a88de1e86e7173cf18>
    <Endrosed_x0020_on xmlns="0c136dae-6f82-47e8-8989-1af9119029ad" xsi:nil="true"/>
    <Collection_x0020_Ref_x0020_No xmlns="0c136dae-6f82-47e8-8989-1af9119029ad" xsi:nil="true"/>
    <DLCPolicyLabelLock xmlns="0c136dae-6f82-47e8-8989-1af9119029ad" xsi:nil="true"/>
    <Approved_x0020_by xmlns="0c136dae-6f82-47e8-8989-1af9119029ad">Lorraine Hook</Approved_x0020_by>
    <Due_x0020_for_x0020_Review xmlns="0c136dae-6f82-47e8-8989-1af9119029ad">2020-10-31T14:30:00+00:00</Due_x0020_for_x0020_Review>
    <Security_x0020_Level xmlns="0c136dae-6f82-47e8-8989-1af9119029ad">Open to all staff</Security_x0020_Level>
    <c1941c3861004b97a7fcffba085ede5a xmlns="0c136dae-6f82-47e8-8989-1af9119029ad">
      <Terms xmlns="http://schemas.microsoft.com/office/infopath/2007/PartnerControls"/>
    </c1941c3861004b97a7fcffba085ede5a>
    <Published_x0020_by xmlns="0c136dae-6f82-47e8-8989-1af9119029ad">Northern Territory Health</Published_x0020_by>
    <Published_x0020_folder_x0020_-_x0020_Internet xmlns="0c136dae-6f82-47e8-8989-1af9119029ad" xsi:nil="true"/>
    <o899b08ad0e443c48da962e3796143fe xmlns="0c136dae-6f82-47e8-8989-1af9119029ad">
      <Terms xmlns="http://schemas.microsoft.com/office/infopath/2007/PartnerControls">
        <TermInfo xmlns="http://schemas.microsoft.com/office/infopath/2007/PartnerControls">
          <TermName xmlns="http://schemas.microsoft.com/office/infopath/2007/PartnerControls">Templates - Use of</TermName>
          <TermId xmlns="http://schemas.microsoft.com/office/infopath/2007/PartnerControls">a546d613-1e79-43e0-b803-3ea3f2e3817c</TermId>
        </TermInfo>
      </Terms>
    </o899b08ad0e443c48da962e3796143fe>
    <DLCPolicyLabelClientValue xmlns="0c136dae-6f82-47e8-8989-1af9119029ad" xsi:nil="true"/>
    <_dlc_DocId xmlns="0c136dae-6f82-47e8-8989-1af9119029ad">HEALTHINTRA-1880-10812</_dlc_DocId>
    <_dlc_DocIdUrl xmlns="0c136dae-6f82-47e8-8989-1af9119029ad">
      <Url>http://internal.health.nt.gov.au/PGC/DM/_layouts/DocIdRedir.aspx?ID=HEALTHINTRA-1880-10812</Url>
      <Description>HEALTHINTRA-1880-10812</Description>
    </_dlc_DocIdUrl>
    <DLCPolicyLabelValue xmlns="0c136dae-6f82-47e8-8989-1af9119029ad">Version: 5.0</DLCPolicyLabelValue>
    <m4ec02a10492435abd53f4eec80e22cd xmlns="3dc226df-b689-4925-a4e5-d7577123e53e">
      <Terms xmlns="http://schemas.microsoft.com/office/infopath/2007/PartnerControls">
        <TermInfo xmlns="http://schemas.microsoft.com/office/infopath/2007/PartnerControls">
          <TermName xmlns="http://schemas.microsoft.com/office/infopath/2007/PartnerControls">Web Manager DoH</TermName>
          <TermId xmlns="http://schemas.microsoft.com/office/infopath/2007/PartnerControls">d5e2ef1f-72c8-4dd6-b63d-8072a1e538ff</TermId>
        </TermInfo>
      </Terms>
    </m4ec02a10492435abd53f4eec80e22cd>
  </documentManagement>
</p:properties>
</file>

<file path=customXml/itemProps1.xml><?xml version="1.0" encoding="utf-8"?>
<ds:datastoreItem xmlns:ds="http://schemas.openxmlformats.org/officeDocument/2006/customXml" ds:itemID="{91ACAB41-0018-4EFD-8AA2-109C173D1F4A}">
  <ds:schemaRefs>
    <ds:schemaRef ds:uri="http://schemas.microsoft.com/sharepoint/v3/contenttype/forms"/>
  </ds:schemaRefs>
</ds:datastoreItem>
</file>

<file path=customXml/itemProps2.xml><?xml version="1.0" encoding="utf-8"?>
<ds:datastoreItem xmlns:ds="http://schemas.openxmlformats.org/officeDocument/2006/customXml" ds:itemID="{3131B521-E2AF-4724-81E8-A848CFE10CDF}">
  <ds:schemaRefs>
    <ds:schemaRef ds:uri="http://schemas.microsoft.com/sharepoint/events"/>
  </ds:schemaRefs>
</ds:datastoreItem>
</file>

<file path=customXml/itemProps3.xml><?xml version="1.0" encoding="utf-8"?>
<ds:datastoreItem xmlns:ds="http://schemas.openxmlformats.org/officeDocument/2006/customXml" ds:itemID="{32E59CA9-D017-4143-9F27-CF87DD8643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c136dae-6f82-47e8-8989-1af9119029ad"/>
    <ds:schemaRef ds:uri="3dc226df-b689-4925-a4e5-d7577123e5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B9076552-3172-4E4F-965B-CD622774B0CB}">
  <ds:schemaRefs>
    <ds:schemaRef ds:uri="office.server.policy"/>
  </ds:schemaRefs>
</ds:datastoreItem>
</file>

<file path=customXml/itemProps5.xml><?xml version="1.0" encoding="utf-8"?>
<ds:datastoreItem xmlns:ds="http://schemas.openxmlformats.org/officeDocument/2006/customXml" ds:itemID="{6C5EC602-8332-486A-AC6E-0E3271713269}">
  <ds:schemaRefs>
    <ds:schemaRef ds:uri="http://schemas.microsoft.com/office/2006/metadata/customXsn"/>
  </ds:schemaRefs>
</ds:datastoreItem>
</file>

<file path=customXml/itemProps6.xml><?xml version="1.0" encoding="utf-8"?>
<ds:datastoreItem xmlns:ds="http://schemas.openxmlformats.org/officeDocument/2006/customXml" ds:itemID="{8030291B-983C-423B-AEC0-6058CCD9EF1D}">
  <ds:schemaRefs>
    <ds:schemaRef ds:uri="http://schemas.openxmlformats.org/package/2006/metadata/core-properties"/>
    <ds:schemaRef ds:uri="http://purl.org/dc/elements/1.1/"/>
    <ds:schemaRef ds:uri="http://schemas.microsoft.com/sharepoint/v3"/>
    <ds:schemaRef ds:uri="http://schemas.microsoft.com/office/infopath/2007/PartnerControls"/>
    <ds:schemaRef ds:uri="http://schemas.microsoft.com/office/2006/documentManagement/types"/>
    <ds:schemaRef ds:uri="3dc226df-b689-4925-a4e5-d7577123e53e"/>
    <ds:schemaRef ds:uri="0c136dae-6f82-47e8-8989-1af9119029ad"/>
    <ds:schemaRef ds:uri="http://schemas.microsoft.com/office/2006/metadata/properties"/>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PowerPoint%20Presentation%20Template</Template>
  <TotalTime>108</TotalTime>
  <Words>356</Words>
  <Application>Microsoft Office PowerPoint</Application>
  <PresentationFormat>On-screen Show (16:9)</PresentationFormat>
  <Paragraphs>56</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ＭＳ Ｐゴシック</vt:lpstr>
      <vt:lpstr>Arial</vt:lpstr>
      <vt:lpstr>Calibri</vt:lpstr>
      <vt:lpstr>Lato</vt:lpstr>
      <vt:lpstr>Lato Black</vt:lpstr>
      <vt:lpstr>Lato Heavy</vt:lpstr>
      <vt:lpstr>Lato Light</vt:lpstr>
      <vt:lpstr>Lato Medium</vt:lpstr>
      <vt:lpstr>PowerPoint Presentation Template</vt:lpstr>
      <vt:lpstr>Sexual Violence – Barriers to Disclosure and How to Overcome Them </vt:lpstr>
      <vt:lpstr>SARC Darwin 8922 6472</vt:lpstr>
      <vt:lpstr> Barriers to Disclosure</vt:lpstr>
      <vt:lpstr>Case study </vt:lpstr>
      <vt:lpstr>Case study Cont.</vt:lpstr>
      <vt:lpstr>Case study Cont.</vt:lpstr>
      <vt:lpstr>Overcoming barriers</vt:lpstr>
      <vt:lpstr>Thank You </vt:lpstr>
      <vt:lpstr>PowerPoint Presentation</vt:lpstr>
    </vt:vector>
  </TitlesOfParts>
  <Company>NTG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Prudence Boylan</dc:creator>
  <cp:lastModifiedBy>Genevieve Dally</cp:lastModifiedBy>
  <cp:revision>10</cp:revision>
  <dcterms:created xsi:type="dcterms:W3CDTF">2018-02-14T00:47:40Z</dcterms:created>
  <dcterms:modified xsi:type="dcterms:W3CDTF">2019-05-09T04:24:49Z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0x010100F49FFBA2367A624D8CFA58948D9DF61D030400BEE4EB4BC8B293448835F48630940A37</vt:lpwstr>
  </property>
  <property fmtid="{D5CDD505-2E9C-101B-9397-08002B2CF9AE}" pid="3" name="_dlc_DocIdItemGuid">
    <vt:lpwstr>05caee34-59c0-476b-ab1d-cda070dc8fd7</vt:lpwstr>
  </property>
  <property fmtid="{D5CDD505-2E9C-101B-9397-08002B2CF9AE}" pid="4" name="Internal Target Audience">
    <vt:lpwstr>250;#All Employees|02f6c488-74a6-413b-96f9-2df5a40afa0e</vt:lpwstr>
  </property>
  <property fmtid="{D5CDD505-2E9C-101B-9397-08002B2CF9AE}" pid="5" name="Organisational/Business Unit">
    <vt:lpwstr>63;#Media and Corporate Communications Branch|af725a84-10d3-4ecd-ab77-feec314ea9c5</vt:lpwstr>
  </property>
  <property fmtid="{D5CDD505-2E9C-101B-9397-08002B2CF9AE}" pid="6" name="Jurisdiction">
    <vt:lpwstr>2479;#NT Health|d566c66c-d5b6-4152-8710-6834add20a33</vt:lpwstr>
  </property>
  <property fmtid="{D5CDD505-2E9C-101B-9397-08002B2CF9AE}" pid="7" name="Approval Authority Title">
    <vt:lpwstr>253;#Director Media and Corporate Communications|6ac1c069-70ee-4114-a3c2-c7126b486887</vt:lpwstr>
  </property>
  <property fmtid="{D5CDD505-2E9C-101B-9397-08002B2CF9AE}" pid="8" name="Accreditation Framework">
    <vt:lpwstr/>
  </property>
  <property fmtid="{D5CDD505-2E9C-101B-9397-08002B2CF9AE}" pid="9" name="External Target Audience">
    <vt:lpwstr/>
  </property>
  <property fmtid="{D5CDD505-2E9C-101B-9397-08002B2CF9AE}" pid="10" name="Clinical Topics">
    <vt:lpwstr/>
  </property>
  <property fmtid="{D5CDD505-2E9C-101B-9397-08002B2CF9AE}" pid="11" name="Jurisdiction Exclusion">
    <vt:lpwstr>942;#N/A|99ff0359-15e2-4211-8211-ee91e64e473f</vt:lpwstr>
  </property>
  <property fmtid="{D5CDD505-2E9C-101B-9397-08002B2CF9AE}" pid="12" name="Document Owner - Job Title - New">
    <vt:lpwstr>3248;#Web Manager DoH|d5e2ef1f-72c8-4dd6-b63d-8072a1e538ff</vt:lpwstr>
  </property>
  <property fmtid="{D5CDD505-2E9C-101B-9397-08002B2CF9AE}" pid="13" name="Document Type">
    <vt:lpwstr>179;#Template|9f550953-410a-4835-9463-c1bb02266e8d</vt:lpwstr>
  </property>
  <property fmtid="{D5CDD505-2E9C-101B-9397-08002B2CF9AE}" pid="14" name="Administrative Topic">
    <vt:lpwstr>3037;#Templates - Use of|a546d613-1e79-43e0-b803-3ea3f2e3817c</vt:lpwstr>
  </property>
  <property fmtid="{D5CDD505-2E9C-101B-9397-08002B2CF9AE}" pid="15" name="Collection Name">
    <vt:lpwstr>3220;#Corporate Templates DoH|137db576-c346-472c-82fe-afbc3ca19a92</vt:lpwstr>
  </property>
</Properties>
</file>