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650"/>
  </p:normalViewPr>
  <p:slideViewPr>
    <p:cSldViewPr snapToGrid="0" snapToObjects="1">
      <p:cViewPr varScale="1">
        <p:scale>
          <a:sx n="114" d="100"/>
          <a:sy n="114" d="100"/>
        </p:scale>
        <p:origin x="9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F1A2C-86CD-274C-9B5A-F4F959FDF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9A500B-96B1-6D4A-B6D8-FAFF3FA81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A0228-6F32-2241-AE14-DF83CF6C9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F95C1-3B31-914C-B0FE-527BA2DF5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82DA2C-49AA-184D-9510-5EFEB9C0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91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AAC91-6AFC-2E4E-8976-17C56DB48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32E831-41C4-FC48-A223-E04831CA0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36371-054B-344B-AF43-6AD242B1A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6FD42-A1CA-454C-893E-EDF2A1A6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73D3A-957A-3A4B-83E2-52B39BD0D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297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1FC80D-9EB0-104F-906B-BBFDF0DD2E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A383F3-1CCD-BF4D-B488-9D0B89E6FC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8DA07E-648E-2F44-8F67-E9C229F4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AEC78-F582-BE40-9C83-5B8A8C5D2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D14D6-76CB-D440-83F9-A2C53902F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87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AD57B-ED17-4F4B-90C7-7B0156077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353F09-D21F-514A-97D9-DFF07AA6C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0EB12-7FAE-EF41-AF22-360FACBD1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524A5-AFF6-8248-B91D-58D3F8084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2CF3B3-EAFF-4A4D-86F8-6D8DD9B72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97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D4EC4-6D99-4E44-9A59-0A4907068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A59B3B-A0C9-C941-A632-03BC9EEAE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0B0BC-292F-F24B-A9EA-11196365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3D215-6936-F24E-939A-20B9A90DF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D064A-3EB3-074E-83D9-6FA441089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62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4070EE-C481-1D4F-8E49-8C481B19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E9E09-1E85-1141-9549-18F82DC25E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A66F5-F806-3147-8210-AA39B4462F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54196-166A-FB4A-98C3-CDAD440EF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2F6F7A-79B1-684D-B059-19953981A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AE5F14-FE6C-C345-B62C-EFB3E37E9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9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DC101-B476-0248-8F66-3FAF4C75C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EB348-12B2-FF44-8593-C29CEB5FAA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0839B-1F7F-B145-98FE-07E11CD7D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C4F053-20A1-2643-9D53-88AAB7040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97C4C-03EE-2444-8799-48B0A3455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4AB2E3-5EC1-8C47-96D5-B57043945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AEAED-70DA-0442-B037-3FC6E7654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9965F6-91E3-1143-A816-757D7819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14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32955-5007-0742-B6BE-2B8B82DAC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13B847-DCF6-4143-B29A-803794A5A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41699F-F641-5745-9625-77E3DA4A5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11287A-4846-0D4E-9D19-3A7BF2231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9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B1B002-EE1A-8146-BE2D-48B69AA3E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849761-4A2C-BE4D-B2F5-00AE1AF58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46EC63-489B-F64B-870A-B34BDE11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29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7922F-BAC9-454C-8B78-604CB6C89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95C6D-5BF8-8141-AEA1-9E05F87B8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A43937-577C-9C41-8FE7-0FA7C3697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428360-05DA-5846-B094-1BD7A631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56E1AF-A6E4-C348-BA05-00502546D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324254-B22D-644A-9147-7BB692FF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63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E269B-A612-D743-9EC4-E3B51F1E3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7B2670-07E8-1545-BBBF-B0A376881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14B4E-E6FB-9441-B91C-7E9D0304C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F65A2C-D294-E342-8DFB-601A0B559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04B02F-C589-824A-B751-C682F86FF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AB713-D26D-AA41-98B4-EB14D42C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71B3AF-A8C4-644A-A729-A235300F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B21A9-3A25-934E-B48E-70BE77250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20E64A-179D-F94E-90CC-EDC9F082B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9166B-BF67-2D41-901A-FFD59629A397}" type="datetimeFigureOut">
              <a:rPr lang="en-US" smtClean="0"/>
              <a:t>5/9/19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BAA75-145E-5043-BA7A-F79E7BE05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6A4C5-3295-9343-B65B-4D5CFF09B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56393-01B5-4A4E-BC66-35D275181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87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p6h9Y2SkI-8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CAF3A-6617-C04D-82CA-1EDBC2AF22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D629C-4617-CE46-8B3D-82CEC544E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Side by Side">
            <a:hlinkClick r:id="" action="ppaction://media"/>
            <a:extLst>
              <a:ext uri="{FF2B5EF4-FFF2-40B4-BE49-F238E27FC236}">
                <a16:creationId xmlns:a16="http://schemas.microsoft.com/office/drawing/2014/main" id="{5829C1B6-E663-A947-9EEF-85F2E1DF7852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6381" y="80963"/>
            <a:ext cx="11939239" cy="6715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96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Widescreen</PresentationFormat>
  <Paragraphs>0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Marijana Tadic</dc:creator>
  <cp:lastModifiedBy>Marijana Tadic</cp:lastModifiedBy>
  <cp:revision>1</cp:revision>
  <dcterms:created xsi:type="dcterms:W3CDTF">2019-05-09T04:32:54Z</dcterms:created>
  <dcterms:modified xsi:type="dcterms:W3CDTF">2019-05-09T04:36:28Z</dcterms:modified>
</cp:coreProperties>
</file>