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Shape 9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" name="Shape 102"/>
          <p:cNvSpPr/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Shape 2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Shape 39"/>
          <p:cNvSpPr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Shape 48"/>
          <p:cNvSpPr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 descr="Text Placeholder 4"/>
          <p:cNvSpPr/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hape 5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Shape 73"/>
          <p:cNvSpPr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 descr="Text Placeholder 3"/>
          <p:cNvSpPr/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hape 7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Shape 83" descr="Picture Placeholder 2"/>
          <p:cNvSpPr/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 descr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73D5B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3" name="Shape 113" descr="Rectangle 13"/>
          <p:cNvSpPr/>
          <p:nvPr/>
        </p:nvSpPr>
        <p:spPr>
          <a:xfrm>
            <a:off x="6256866" y="480060"/>
            <a:ext cx="5458123" cy="589788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4" name="image1.jpeg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21034" y="1223192"/>
            <a:ext cx="5129785" cy="4411615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Shape 115" descr="Rectangle 15"/>
          <p:cNvSpPr/>
          <p:nvPr/>
        </p:nvSpPr>
        <p:spPr>
          <a:xfrm>
            <a:off x="477011" y="480060"/>
            <a:ext cx="5458123" cy="589788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6" name="image2.png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1180" y="1223192"/>
            <a:ext cx="5129785" cy="441161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