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handoutMasterIdLst>
    <p:handoutMasterId r:id="rId8"/>
  </p:handoutMasterIdLst>
  <p:sldIdLst>
    <p:sldId id="259" r:id="rId2"/>
    <p:sldId id="261" r:id="rId3"/>
    <p:sldId id="270" r:id="rId4"/>
    <p:sldId id="269" r:id="rId5"/>
    <p:sldId id="265" r:id="rId6"/>
    <p:sldId id="267" r:id="rId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FC98-FC09-4BE5-90CB-1636AB1AD810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0FE79-A423-4E88-9B36-ABB464C2C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21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7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17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84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4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93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447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32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8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554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70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9AC249-CBC8-49A2-9639-DCD33905C57B}" type="datetimeFigureOut">
              <a:rPr lang="en-AU" smtClean="0"/>
              <a:t>6/11/2019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4792EF-FA90-4142-AF5E-586FDA89264C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Welcome to our home</a:t>
            </a:r>
            <a:endParaRPr lang="en-AU" dirty="0"/>
          </a:p>
        </p:txBody>
      </p:sp>
      <p:pic>
        <p:nvPicPr>
          <p:cNvPr id="6" name="Picture Placeholder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1652"/>
            <a:ext cx="12085983" cy="4936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AU" sz="1600" dirty="0" smtClean="0"/>
              <a:t>My/our names are:</a:t>
            </a:r>
          </a:p>
          <a:p>
            <a:r>
              <a:rPr lang="en-AU" sz="1600" dirty="0" smtClean="0"/>
              <a:t>[insert name/s]</a:t>
            </a:r>
          </a:p>
          <a:p>
            <a:r>
              <a:rPr lang="en-AU" sz="1600" dirty="0" smtClean="0"/>
              <a:t>Include a picture of your family/yourself or your home above</a:t>
            </a:r>
            <a:endParaRPr lang="en-A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97" y="-30795"/>
            <a:ext cx="1967485" cy="636104"/>
          </a:xfrm>
          <a:prstGeom prst="rect">
            <a:avLst/>
          </a:prstGeom>
          <a:noFill/>
          <a:ln>
            <a:noFill/>
          </a:ln>
          <a:effectLst>
            <a:reflection stA="0" endPos="6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57624" y="1661882"/>
            <a:ext cx="335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SAMPLE IMAGE</a:t>
            </a:r>
          </a:p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right click to replace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>
                <a:latin typeface="Berlin Sans FB" panose="020E0602020502020306" pitchFamily="34" charset="0"/>
              </a:rPr>
              <a:t>In this box, include a short blurb about each of the caregivers: name, occupation, interests, how long they have been caregivers for (if applicable).  </a:t>
            </a:r>
          </a:p>
          <a:p>
            <a:pPr marL="0" indent="0">
              <a:buNone/>
            </a:pPr>
            <a:r>
              <a:rPr lang="en-US" sz="2200" dirty="0">
                <a:latin typeface="Berlin Sans FB" panose="020E0602020502020306" pitchFamily="34" charset="0"/>
              </a:rPr>
              <a:t>Culture: What is the culture of the home? And how </a:t>
            </a:r>
            <a:r>
              <a:rPr lang="en-US" sz="2200" dirty="0" smtClean="0">
                <a:latin typeface="Berlin Sans FB" panose="020E0602020502020306" pitchFamily="34" charset="0"/>
              </a:rPr>
              <a:t>does this </a:t>
            </a:r>
            <a:r>
              <a:rPr lang="en-US" sz="2200" dirty="0">
                <a:latin typeface="Berlin Sans FB" panose="020E0602020502020306" pitchFamily="34" charset="0"/>
              </a:rPr>
              <a:t>play a role in the way the family lives?</a:t>
            </a:r>
          </a:p>
          <a:p>
            <a:pPr marL="0" indent="0">
              <a:buNone/>
            </a:pPr>
            <a:r>
              <a:rPr lang="en-US" sz="2200" dirty="0" smtClean="0">
                <a:latin typeface="Berlin Sans FB" panose="020E0602020502020306" pitchFamily="34" charset="0"/>
              </a:rPr>
              <a:t>Include </a:t>
            </a:r>
            <a:r>
              <a:rPr lang="en-US" sz="2200" dirty="0">
                <a:latin typeface="Berlin Sans FB" panose="020E0602020502020306" pitchFamily="34" charset="0"/>
              </a:rPr>
              <a:t>the caregivers feelings about the new placement. “We can’t wait to meet you and are happy to have you in our family.”</a:t>
            </a:r>
          </a:p>
          <a:p>
            <a:pPr marL="0" indent="0">
              <a:buNone/>
            </a:pPr>
            <a:r>
              <a:rPr lang="en-US" sz="2200" dirty="0">
                <a:latin typeface="Berlin Sans FB" panose="020E0602020502020306" pitchFamily="34" charset="0"/>
              </a:rPr>
              <a:t>Include a picture of yourself in the box to the right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485" y="2216530"/>
            <a:ext cx="4420183" cy="29467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0"/>
            <a:ext cx="23225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26921" y="2825287"/>
            <a:ext cx="335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SAMPLE IMAGE</a:t>
            </a:r>
          </a:p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right click to replace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lives with us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37360"/>
            <a:ext cx="5157787" cy="445230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NZ" dirty="0" smtClean="0">
                <a:latin typeface="Berlin Sans FB" panose="020E0602020502020306" pitchFamily="34" charset="0"/>
              </a:rPr>
              <a:t>For </a:t>
            </a:r>
            <a:r>
              <a:rPr lang="en-NZ" dirty="0">
                <a:latin typeface="Berlin Sans FB" panose="020E0602020502020306" pitchFamily="34" charset="0"/>
              </a:rPr>
              <a:t>each other person living in the home (besides the caregivers), include: </a:t>
            </a:r>
          </a:p>
          <a:p>
            <a:pPr lvl="1">
              <a:buFontTx/>
              <a:buChar char="-"/>
            </a:pPr>
            <a:r>
              <a:rPr lang="en-NZ" sz="2000" dirty="0">
                <a:latin typeface="Berlin Sans FB" panose="020E0602020502020306" pitchFamily="34" charset="0"/>
              </a:rPr>
              <a:t>First name</a:t>
            </a:r>
          </a:p>
          <a:p>
            <a:pPr lvl="1">
              <a:buFontTx/>
              <a:buChar char="-"/>
            </a:pPr>
            <a:r>
              <a:rPr lang="en-NZ" sz="2000" dirty="0">
                <a:latin typeface="Berlin Sans FB" panose="020E0602020502020306" pitchFamily="34" charset="0"/>
              </a:rPr>
              <a:t>Age &amp; gender</a:t>
            </a:r>
          </a:p>
          <a:p>
            <a:pPr lvl="1">
              <a:buFontTx/>
              <a:buChar char="-"/>
            </a:pPr>
            <a:r>
              <a:rPr lang="en-NZ" sz="2000" dirty="0">
                <a:latin typeface="Berlin Sans FB" panose="020E0602020502020306" pitchFamily="34" charset="0"/>
              </a:rPr>
              <a:t>their relationship to the caregiver</a:t>
            </a:r>
          </a:p>
          <a:p>
            <a:pPr lvl="1">
              <a:buFontTx/>
              <a:buChar char="-"/>
            </a:pPr>
            <a:r>
              <a:rPr lang="en-NZ" sz="2000" dirty="0">
                <a:latin typeface="Berlin Sans FB" panose="020E0602020502020306" pitchFamily="34" charset="0"/>
              </a:rPr>
              <a:t>Their interests, sports, hobbies (optional)</a:t>
            </a:r>
          </a:p>
          <a:p>
            <a:r>
              <a:rPr lang="en-NZ" dirty="0" smtClean="0">
                <a:latin typeface="Berlin Sans FB" panose="020E0602020502020306" pitchFamily="34" charset="0"/>
              </a:rPr>
              <a:t>Include information about your pets.</a:t>
            </a:r>
            <a:endParaRPr lang="en-NZ" dirty="0">
              <a:latin typeface="Berlin Sans FB" panose="020E0602020502020306" pitchFamily="34" charset="0"/>
            </a:endParaRPr>
          </a:p>
          <a:p>
            <a:r>
              <a:rPr lang="en-NZ" dirty="0">
                <a:latin typeface="Berlin Sans FB" panose="020E0602020502020306" pitchFamily="34" charset="0"/>
              </a:rPr>
              <a:t>In the boxes to the right, insert a photo of each person living in the home.  </a:t>
            </a:r>
            <a:endParaRPr lang="en-AU" dirty="0">
              <a:latin typeface="Berlin Sans FB" panose="020E0602020502020306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356" y="1170496"/>
            <a:ext cx="3451132" cy="2300754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88" y="3791807"/>
            <a:ext cx="3215639" cy="2397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0"/>
            <a:ext cx="23225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68636" y="1536043"/>
            <a:ext cx="335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SAMPLE IMAGE</a:t>
            </a:r>
          </a:p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right click to replace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2721" y="4097495"/>
            <a:ext cx="335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SAMPLE IMAGE</a:t>
            </a:r>
          </a:p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right click to replace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08007" y="1887671"/>
            <a:ext cx="1695102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sz="1200" dirty="0">
                <a:latin typeface="Berlin Sans FB" panose="020E0602020502020306" pitchFamily="34" charset="0"/>
              </a:rPr>
              <a:t>Name of the people </a:t>
            </a:r>
            <a:r>
              <a:rPr lang="en-NZ" sz="1200" dirty="0" smtClean="0">
                <a:latin typeface="Berlin Sans FB" panose="020E0602020502020306" pitchFamily="34" charset="0"/>
              </a:rPr>
              <a:t>in </a:t>
            </a:r>
            <a:r>
              <a:rPr lang="en-NZ" sz="1200" dirty="0">
                <a:latin typeface="Berlin Sans FB" panose="020E0602020502020306" pitchFamily="34" charset="0"/>
              </a:rPr>
              <a:t>the box </a:t>
            </a:r>
            <a:r>
              <a:rPr lang="en-NZ" sz="1200" dirty="0" smtClean="0">
                <a:latin typeface="Berlin Sans FB" panose="020E0602020502020306" pitchFamily="34" charset="0"/>
              </a:rPr>
              <a:t>to the left</a:t>
            </a:r>
            <a:endParaRPr lang="en-NZ" sz="1200" dirty="0">
              <a:latin typeface="Berlin Sans FB" panose="020E0602020502020306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4653" y="4651492"/>
            <a:ext cx="1695102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NZ" sz="1200" dirty="0">
                <a:latin typeface="Berlin Sans FB" panose="020E0602020502020306" pitchFamily="34" charset="0"/>
              </a:rPr>
              <a:t>Name of the </a:t>
            </a:r>
            <a:r>
              <a:rPr lang="en-NZ" sz="1200" dirty="0" smtClean="0">
                <a:latin typeface="Berlin Sans FB" panose="020E0602020502020306" pitchFamily="34" charset="0"/>
              </a:rPr>
              <a:t>people or pets </a:t>
            </a:r>
            <a:r>
              <a:rPr lang="en-NZ" sz="1200" dirty="0">
                <a:latin typeface="Berlin Sans FB" panose="020E0602020502020306" pitchFamily="34" charset="0"/>
              </a:rPr>
              <a:t>the box </a:t>
            </a:r>
            <a:r>
              <a:rPr lang="en-NZ" sz="1200" dirty="0" smtClean="0">
                <a:latin typeface="Berlin Sans FB" panose="020E0602020502020306" pitchFamily="34" charset="0"/>
              </a:rPr>
              <a:t>to the right</a:t>
            </a:r>
            <a:endParaRPr lang="en-NZ" sz="1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we live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37360"/>
            <a:ext cx="5157787" cy="4452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>
                <a:latin typeface="Berlin Sans FB" panose="020E0602020502020306" pitchFamily="34" charset="0"/>
              </a:rPr>
              <a:t>In this box describe the area (urban/rural/near the sea/schools </a:t>
            </a:r>
            <a:r>
              <a:rPr lang="en-NZ" dirty="0" err="1">
                <a:latin typeface="Berlin Sans FB" panose="020E0602020502020306" pitchFamily="34" charset="0"/>
              </a:rPr>
              <a:t>etc</a:t>
            </a:r>
            <a:r>
              <a:rPr lang="en-NZ" dirty="0">
                <a:latin typeface="Berlin Sans FB" panose="020E0602020502020306" pitchFamily="34" charset="0"/>
              </a:rPr>
              <a:t>) you live. </a:t>
            </a:r>
          </a:p>
          <a:p>
            <a:pPr marL="0" indent="0">
              <a:buNone/>
            </a:pPr>
            <a:r>
              <a:rPr lang="en-NZ" dirty="0">
                <a:latin typeface="Berlin Sans FB" panose="020E0602020502020306" pitchFamily="34" charset="0"/>
              </a:rPr>
              <a:t>Describe your house and garden. </a:t>
            </a:r>
          </a:p>
          <a:p>
            <a:pPr marL="0" indent="0">
              <a:buNone/>
            </a:pPr>
            <a:r>
              <a:rPr lang="en-AU" dirty="0">
                <a:latin typeface="Berlin Sans FB" panose="020E0602020502020306" pitchFamily="34" charset="0"/>
              </a:rPr>
              <a:t>In the boxes to your right include pictures of your house, neighbourhood, and/or </a:t>
            </a:r>
            <a:r>
              <a:rPr lang="en-AU" dirty="0" smtClean="0">
                <a:latin typeface="Berlin Sans FB" panose="020E0602020502020306" pitchFamily="34" charset="0"/>
              </a:rPr>
              <a:t>yard</a:t>
            </a:r>
            <a:r>
              <a:rPr lang="en-AU" dirty="0">
                <a:latin typeface="Berlin Sans FB" panose="020E0602020502020306" pitchFamily="34" charset="0"/>
              </a:rPr>
              <a:t>.</a:t>
            </a:r>
          </a:p>
          <a:p>
            <a:pPr marL="0" indent="0">
              <a:buNone/>
            </a:pPr>
            <a:r>
              <a:rPr lang="en-NZ" dirty="0" smtClean="0">
                <a:latin typeface="Berlin Sans FB" panose="020E0602020502020306" pitchFamily="34" charset="0"/>
              </a:rPr>
              <a:t>Information </a:t>
            </a:r>
            <a:r>
              <a:rPr lang="en-NZ" dirty="0">
                <a:latin typeface="Berlin Sans FB" panose="020E0602020502020306" pitchFamily="34" charset="0"/>
              </a:rPr>
              <a:t>on the </a:t>
            </a:r>
            <a:r>
              <a:rPr lang="en-NZ" dirty="0" smtClean="0">
                <a:latin typeface="Berlin Sans FB" panose="020E0602020502020306" pitchFamily="34" charset="0"/>
              </a:rPr>
              <a:t>neighbourhood i.e</a:t>
            </a:r>
            <a:r>
              <a:rPr lang="en-NZ" dirty="0">
                <a:latin typeface="Berlin Sans FB" panose="020E0602020502020306" pitchFamily="34" charset="0"/>
              </a:rPr>
              <a:t>. there is a park across the road with a slide, pool, library, river, </a:t>
            </a:r>
            <a:r>
              <a:rPr lang="en-NZ" dirty="0" err="1">
                <a:latin typeface="Berlin Sans FB" panose="020E0602020502020306" pitchFamily="34" charset="0"/>
              </a:rPr>
              <a:t>etc</a:t>
            </a:r>
            <a:r>
              <a:rPr lang="en-NZ" dirty="0">
                <a:latin typeface="Berlin Sans FB" panose="020E0602020502020306" pitchFamily="34" charset="0"/>
              </a:rPr>
              <a:t>)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356" y="1169172"/>
            <a:ext cx="3512127" cy="2344344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7233" y="3760500"/>
            <a:ext cx="3465661" cy="2308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0"/>
            <a:ext cx="23225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31947" y="1470863"/>
            <a:ext cx="3264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SAMPLE IMAGE</a:t>
            </a:r>
          </a:p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right click to replace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4808" y="3962143"/>
            <a:ext cx="3349053" cy="161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SAMPLE IMAGE</a:t>
            </a:r>
          </a:p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right click to replace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family life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Family activities/routines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Berlin Sans FB" panose="020E0602020502020306" pitchFamily="34" charset="0"/>
              </a:rPr>
              <a:t>What do you </a:t>
            </a:r>
            <a:r>
              <a:rPr lang="en-AU" dirty="0" smtClean="0">
                <a:latin typeface="Berlin Sans FB" panose="020E0602020502020306" pitchFamily="34" charset="0"/>
              </a:rPr>
              <a:t>do </a:t>
            </a:r>
            <a:r>
              <a:rPr lang="en-AU" dirty="0">
                <a:latin typeface="Berlin Sans FB" panose="020E0602020502020306" pitchFamily="34" charset="0"/>
              </a:rPr>
              <a:t>on a typical day or </a:t>
            </a:r>
            <a:r>
              <a:rPr lang="en-AU" dirty="0" smtClean="0">
                <a:latin typeface="Berlin Sans FB" panose="020E0602020502020306" pitchFamily="34" charset="0"/>
              </a:rPr>
              <a:t>weekend?</a:t>
            </a:r>
            <a:endParaRPr lang="en-AU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AU" dirty="0">
                <a:latin typeface="Berlin Sans FB" panose="020E0602020502020306" pitchFamily="34" charset="0"/>
              </a:rPr>
              <a:t>What does your family do together for fun?</a:t>
            </a:r>
          </a:p>
          <a:p>
            <a:pPr marL="0" indent="0">
              <a:buNone/>
            </a:pPr>
            <a:r>
              <a:rPr lang="en-AU" dirty="0" smtClean="0">
                <a:latin typeface="Berlin Sans FB" panose="020E0602020502020306" pitchFamily="34" charset="0"/>
              </a:rPr>
              <a:t>What daily routines does your family have </a:t>
            </a:r>
            <a:r>
              <a:rPr lang="en-AU" dirty="0" err="1" smtClean="0">
                <a:latin typeface="Berlin Sans FB" panose="020E0602020502020306" pitchFamily="34" charset="0"/>
              </a:rPr>
              <a:t>e.g</a:t>
            </a:r>
            <a:r>
              <a:rPr lang="en-AU" dirty="0" smtClean="0">
                <a:latin typeface="Berlin Sans FB" panose="020E0602020502020306" pitchFamily="34" charset="0"/>
              </a:rPr>
              <a:t> getting </a:t>
            </a:r>
            <a:r>
              <a:rPr lang="en-AU" dirty="0">
                <a:latin typeface="Berlin Sans FB" panose="020E0602020502020306" pitchFamily="34" charset="0"/>
              </a:rPr>
              <a:t>ready in the morning, we leave a light on in the hallway each night, </a:t>
            </a:r>
            <a:r>
              <a:rPr lang="en-AU" dirty="0" smtClean="0">
                <a:latin typeface="Berlin Sans FB" panose="020E0602020502020306" pitchFamily="34" charset="0"/>
              </a:rPr>
              <a:t>mealtimes etc. </a:t>
            </a:r>
            <a:endParaRPr lang="en-AU" dirty="0">
              <a:latin typeface="Berlin Sans FB" panose="020E0602020502020306" pitchFamily="34" charset="0"/>
            </a:endParaRP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b="1" dirty="0" smtClean="0"/>
              <a:t>How we do </a:t>
            </a:r>
            <a:r>
              <a:rPr lang="en-AU" b="1" dirty="0"/>
              <a:t>things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latin typeface="Berlin Sans FB" panose="020E0602020502020306" pitchFamily="34" charset="0"/>
              </a:rPr>
              <a:t>For </a:t>
            </a:r>
            <a:r>
              <a:rPr lang="en-AU" dirty="0">
                <a:latin typeface="Berlin Sans FB" panose="020E0602020502020306" pitchFamily="34" charset="0"/>
              </a:rPr>
              <a:t>teens, include curfews, </a:t>
            </a:r>
            <a:r>
              <a:rPr lang="en-AU" dirty="0" smtClean="0">
                <a:latin typeface="Berlin Sans FB" panose="020E0602020502020306" pitchFamily="34" charset="0"/>
              </a:rPr>
              <a:t>and </a:t>
            </a:r>
            <a:r>
              <a:rPr lang="en-AU" dirty="0">
                <a:latin typeface="Berlin Sans FB" panose="020E0602020502020306" pitchFamily="34" charset="0"/>
              </a:rPr>
              <a:t>household </a:t>
            </a:r>
            <a:r>
              <a:rPr lang="en-AU" dirty="0" smtClean="0">
                <a:latin typeface="Berlin Sans FB" panose="020E0602020502020306" pitchFamily="34" charset="0"/>
              </a:rPr>
              <a:t>expectations.</a:t>
            </a:r>
          </a:p>
          <a:p>
            <a:pPr marL="0" indent="0">
              <a:buNone/>
            </a:pPr>
            <a:r>
              <a:rPr lang="en-AU" dirty="0">
                <a:latin typeface="Berlin Sans FB" panose="020E0602020502020306" pitchFamily="34" charset="0"/>
              </a:rPr>
              <a:t>E.g we get our chores finished before any screen time is </a:t>
            </a:r>
            <a:r>
              <a:rPr lang="en-AU" dirty="0" smtClean="0">
                <a:latin typeface="Berlin Sans FB" panose="020E0602020502020306" pitchFamily="34" charset="0"/>
              </a:rPr>
              <a:t>allowed.</a:t>
            </a:r>
            <a:endParaRPr lang="en-AU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Berlin Sans FB" panose="020E0602020502020306" pitchFamily="34" charset="0"/>
              </a:rPr>
              <a:t>In </a:t>
            </a:r>
            <a:r>
              <a:rPr lang="en-AU" dirty="0">
                <a:latin typeface="Berlin Sans FB" panose="020E0602020502020306" pitchFamily="34" charset="0"/>
              </a:rPr>
              <a:t>my/our home we like children/young people </a:t>
            </a:r>
            <a:r>
              <a:rPr lang="en-AU" dirty="0" smtClean="0">
                <a:latin typeface="Berlin Sans FB" panose="020E0602020502020306" pitchFamily="34" charset="0"/>
              </a:rPr>
              <a:t>to ….. e.g</a:t>
            </a:r>
            <a:r>
              <a:rPr lang="en-AU" dirty="0">
                <a:latin typeface="Berlin Sans FB" panose="020E0602020502020306" pitchFamily="34" charset="0"/>
              </a:rPr>
              <a:t>. </a:t>
            </a:r>
            <a:r>
              <a:rPr lang="en-AU" dirty="0" smtClean="0">
                <a:latin typeface="Berlin Sans FB" panose="020E0602020502020306" pitchFamily="34" charset="0"/>
              </a:rPr>
              <a:t>tell </a:t>
            </a:r>
            <a:r>
              <a:rPr lang="en-AU" dirty="0">
                <a:latin typeface="Berlin Sans FB" panose="020E0602020502020306" pitchFamily="34" charset="0"/>
              </a:rPr>
              <a:t>us/me if they are worried about something; always let us know where they are going </a:t>
            </a:r>
            <a:r>
              <a:rPr lang="en-AU" dirty="0" err="1">
                <a:latin typeface="Berlin Sans FB" panose="020E0602020502020306" pitchFamily="34" charset="0"/>
              </a:rPr>
              <a:t>etc</a:t>
            </a:r>
            <a:r>
              <a:rPr lang="en-AU" dirty="0">
                <a:latin typeface="Berlin Sans FB" panose="020E0602020502020306" pitchFamily="34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0"/>
            <a:ext cx="23225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Things to do for fun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996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tx1"/>
                </a:solidFill>
                <a:latin typeface="Berlin Sans FB" panose="020E0602020502020306" pitchFamily="34" charset="0"/>
              </a:rPr>
              <a:t>Include in </a:t>
            </a:r>
            <a:r>
              <a:rPr lang="en-NZ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this section what the </a:t>
            </a:r>
            <a:r>
              <a:rPr lang="en-NZ" dirty="0">
                <a:solidFill>
                  <a:schemeClr val="tx1"/>
                </a:solidFill>
                <a:latin typeface="Berlin Sans FB" panose="020E0602020502020306" pitchFamily="34" charset="0"/>
              </a:rPr>
              <a:t>family likes to do for fun, or what activities there are to do in the house or in the neighbourhood.</a:t>
            </a:r>
          </a:p>
          <a:p>
            <a:r>
              <a:rPr lang="en-NZ" dirty="0" smtClean="0">
                <a:latin typeface="Berlin Sans FB" panose="020E0602020502020306" pitchFamily="34" charset="0"/>
              </a:rPr>
              <a:t>In </a:t>
            </a:r>
            <a:r>
              <a:rPr lang="en-NZ" dirty="0">
                <a:latin typeface="Berlin Sans FB" panose="020E0602020502020306" pitchFamily="34" charset="0"/>
              </a:rPr>
              <a:t>the below boxes, include photos of the fun things mentioned, e.g. nearby park, toys, garden or any other relevant photos.</a:t>
            </a:r>
          </a:p>
          <a:p>
            <a:endParaRPr lang="en-A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505" y="3768215"/>
            <a:ext cx="4041748" cy="2280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11" y="3768215"/>
            <a:ext cx="389782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58093" y="4123735"/>
            <a:ext cx="335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SAMPLE IMAGE</a:t>
            </a:r>
          </a:p>
          <a:p>
            <a:pPr algn="ctr"/>
            <a:r>
              <a:rPr lang="en-N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right click to replace</a:t>
            </a:r>
            <a:endParaRPr lang="en-N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477" y="4120491"/>
            <a:ext cx="335309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11188</TotalTime>
  <Words>477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Berlin Sans FB</vt:lpstr>
      <vt:lpstr>Calibri</vt:lpstr>
      <vt:lpstr>Calibri Light</vt:lpstr>
      <vt:lpstr>Retrospect</vt:lpstr>
      <vt:lpstr>Welcome to our home</vt:lpstr>
      <vt:lpstr>About us</vt:lpstr>
      <vt:lpstr>Who lives with us</vt:lpstr>
      <vt:lpstr>Where we live</vt:lpstr>
      <vt:lpstr>Our family life</vt:lpstr>
      <vt:lpstr>Things to do for fun</vt:lpstr>
    </vt:vector>
  </TitlesOfParts>
  <Company>Northern Territory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Home</dc:title>
  <dc:creator>Stephen Walker</dc:creator>
  <cp:lastModifiedBy>Niki Patmios</cp:lastModifiedBy>
  <cp:revision>34</cp:revision>
  <cp:lastPrinted>2019-08-22T04:32:16Z</cp:lastPrinted>
  <dcterms:created xsi:type="dcterms:W3CDTF">2019-08-21T01:29:05Z</dcterms:created>
  <dcterms:modified xsi:type="dcterms:W3CDTF">2019-11-05T23:59:58Z</dcterms:modified>
  <cp:contentStatus/>
</cp:coreProperties>
</file>